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58" r:id="rId4"/>
    <p:sldId id="273" r:id="rId5"/>
    <p:sldId id="274" r:id="rId6"/>
    <p:sldId id="275" r:id="rId7"/>
    <p:sldId id="276" r:id="rId8"/>
    <p:sldId id="277" r:id="rId9"/>
    <p:sldId id="279" r:id="rId10"/>
    <p:sldId id="27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687EEC-27C5-44AB-A576-073038C2CA2B}" v="1028" dt="2023-01-22T04:44:41.8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3" d="100"/>
          <a:sy n="93" d="100"/>
        </p:scale>
        <p:origin x="72" y="2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Kuniega" userId="999f7fd1-0dc3-4cba-81fd-6a42a8d75a98" providerId="ADAL" clId="{69687EEC-27C5-44AB-A576-073038C2CA2B}"/>
    <pc:docChg chg="undo redo custSel addSld delSld modSld sldOrd">
      <pc:chgData name="Michael Kuniega" userId="999f7fd1-0dc3-4cba-81fd-6a42a8d75a98" providerId="ADAL" clId="{69687EEC-27C5-44AB-A576-073038C2CA2B}" dt="2023-01-22T04:44:41.857" v="1918" actId="20577"/>
      <pc:docMkLst>
        <pc:docMk/>
      </pc:docMkLst>
      <pc:sldChg chg="modSp mod">
        <pc:chgData name="Michael Kuniega" userId="999f7fd1-0dc3-4cba-81fd-6a42a8d75a98" providerId="ADAL" clId="{69687EEC-27C5-44AB-A576-073038C2CA2B}" dt="2023-01-22T00:23:58.053" v="87" actId="20577"/>
        <pc:sldMkLst>
          <pc:docMk/>
          <pc:sldMk cId="622578097" sldId="257"/>
        </pc:sldMkLst>
        <pc:spChg chg="mod">
          <ac:chgData name="Michael Kuniega" userId="999f7fd1-0dc3-4cba-81fd-6a42a8d75a98" providerId="ADAL" clId="{69687EEC-27C5-44AB-A576-073038C2CA2B}" dt="2023-01-22T00:23:58.053" v="87" actId="20577"/>
          <ac:spMkLst>
            <pc:docMk/>
            <pc:sldMk cId="622578097" sldId="257"/>
            <ac:spMk id="4" creationId="{582BCDDF-831B-E125-2B39-D345DBBF73B6}"/>
          </ac:spMkLst>
        </pc:spChg>
      </pc:sldChg>
      <pc:sldChg chg="modSp mod">
        <pc:chgData name="Michael Kuniega" userId="999f7fd1-0dc3-4cba-81fd-6a42a8d75a98" providerId="ADAL" clId="{69687EEC-27C5-44AB-A576-073038C2CA2B}" dt="2023-01-22T03:39:13.232" v="922" actId="255"/>
        <pc:sldMkLst>
          <pc:docMk/>
          <pc:sldMk cId="2614645733" sldId="258"/>
        </pc:sldMkLst>
        <pc:spChg chg="mod">
          <ac:chgData name="Michael Kuniega" userId="999f7fd1-0dc3-4cba-81fd-6a42a8d75a98" providerId="ADAL" clId="{69687EEC-27C5-44AB-A576-073038C2CA2B}" dt="2023-01-22T03:39:13.232" v="922" actId="255"/>
          <ac:spMkLst>
            <pc:docMk/>
            <pc:sldMk cId="2614645733" sldId="258"/>
            <ac:spMk id="2" creationId="{72D75861-10CC-77A8-1366-0D3F8CFC3074}"/>
          </ac:spMkLst>
        </pc:spChg>
      </pc:sldChg>
      <pc:sldChg chg="delSp modSp mod">
        <pc:chgData name="Michael Kuniega" userId="999f7fd1-0dc3-4cba-81fd-6a42a8d75a98" providerId="ADAL" clId="{69687EEC-27C5-44AB-A576-073038C2CA2B}" dt="2023-01-22T03:31:57.832" v="474" actId="115"/>
        <pc:sldMkLst>
          <pc:docMk/>
          <pc:sldMk cId="1046749929" sldId="262"/>
        </pc:sldMkLst>
        <pc:spChg chg="mod">
          <ac:chgData name="Michael Kuniega" userId="999f7fd1-0dc3-4cba-81fd-6a42a8d75a98" providerId="ADAL" clId="{69687EEC-27C5-44AB-A576-073038C2CA2B}" dt="2023-01-22T03:31:31.629" v="470" actId="1076"/>
          <ac:spMkLst>
            <pc:docMk/>
            <pc:sldMk cId="1046749929" sldId="262"/>
            <ac:spMk id="5" creationId="{726F76E5-165B-72A5-6CDF-1F992F727881}"/>
          </ac:spMkLst>
        </pc:spChg>
        <pc:spChg chg="mod">
          <ac:chgData name="Michael Kuniega" userId="999f7fd1-0dc3-4cba-81fd-6a42a8d75a98" providerId="ADAL" clId="{69687EEC-27C5-44AB-A576-073038C2CA2B}" dt="2023-01-22T03:31:57.832" v="474" actId="115"/>
          <ac:spMkLst>
            <pc:docMk/>
            <pc:sldMk cId="1046749929" sldId="262"/>
            <ac:spMk id="8" creationId="{B317F577-BA28-9744-0117-30B88014BC71}"/>
          </ac:spMkLst>
        </pc:spChg>
        <pc:picChg chg="del">
          <ac:chgData name="Michael Kuniega" userId="999f7fd1-0dc3-4cba-81fd-6a42a8d75a98" providerId="ADAL" clId="{69687EEC-27C5-44AB-A576-073038C2CA2B}" dt="2023-01-22T03:28:02.495" v="88" actId="478"/>
          <ac:picMkLst>
            <pc:docMk/>
            <pc:sldMk cId="1046749929" sldId="262"/>
            <ac:picMk id="3" creationId="{B002EB7D-037F-6EDF-0896-BEBB1C73210B}"/>
          </ac:picMkLst>
        </pc:picChg>
      </pc:sldChg>
      <pc:sldChg chg="modSp">
        <pc:chgData name="Michael Kuniega" userId="999f7fd1-0dc3-4cba-81fd-6a42a8d75a98" providerId="ADAL" clId="{69687EEC-27C5-44AB-A576-073038C2CA2B}" dt="2023-01-22T03:40:14.474" v="939" actId="20577"/>
        <pc:sldMkLst>
          <pc:docMk/>
          <pc:sldMk cId="2737327295" sldId="273"/>
        </pc:sldMkLst>
        <pc:spChg chg="mod">
          <ac:chgData name="Michael Kuniega" userId="999f7fd1-0dc3-4cba-81fd-6a42a8d75a98" providerId="ADAL" clId="{69687EEC-27C5-44AB-A576-073038C2CA2B}" dt="2023-01-22T03:40:14.474" v="939" actId="20577"/>
          <ac:spMkLst>
            <pc:docMk/>
            <pc:sldMk cId="2737327295" sldId="273"/>
            <ac:spMk id="2" creationId="{72D75861-10CC-77A8-1366-0D3F8CFC3074}"/>
          </ac:spMkLst>
        </pc:spChg>
      </pc:sldChg>
      <pc:sldChg chg="modSp add mod">
        <pc:chgData name="Michael Kuniega" userId="999f7fd1-0dc3-4cba-81fd-6a42a8d75a98" providerId="ADAL" clId="{69687EEC-27C5-44AB-A576-073038C2CA2B}" dt="2023-01-22T03:40:59.908" v="961" actId="14100"/>
        <pc:sldMkLst>
          <pc:docMk/>
          <pc:sldMk cId="864591866" sldId="274"/>
        </pc:sldMkLst>
        <pc:spChg chg="mod">
          <ac:chgData name="Michael Kuniega" userId="999f7fd1-0dc3-4cba-81fd-6a42a8d75a98" providerId="ADAL" clId="{69687EEC-27C5-44AB-A576-073038C2CA2B}" dt="2023-01-22T03:40:59.908" v="961" actId="14100"/>
          <ac:spMkLst>
            <pc:docMk/>
            <pc:sldMk cId="864591866" sldId="274"/>
            <ac:spMk id="2" creationId="{72D75861-10CC-77A8-1366-0D3F8CFC3074}"/>
          </ac:spMkLst>
        </pc:spChg>
      </pc:sldChg>
      <pc:sldChg chg="del">
        <pc:chgData name="Michael Kuniega" userId="999f7fd1-0dc3-4cba-81fd-6a42a8d75a98" providerId="ADAL" clId="{69687EEC-27C5-44AB-A576-073038C2CA2B}" dt="2023-01-22T03:40:24.163" v="940" actId="47"/>
        <pc:sldMkLst>
          <pc:docMk/>
          <pc:sldMk cId="1116933240" sldId="275"/>
        </pc:sldMkLst>
      </pc:sldChg>
      <pc:sldChg chg="modSp add mod">
        <pc:chgData name="Michael Kuniega" userId="999f7fd1-0dc3-4cba-81fd-6a42a8d75a98" providerId="ADAL" clId="{69687EEC-27C5-44AB-A576-073038C2CA2B}" dt="2023-01-22T03:42:05.343" v="982" actId="1076"/>
        <pc:sldMkLst>
          <pc:docMk/>
          <pc:sldMk cId="3383665092" sldId="275"/>
        </pc:sldMkLst>
        <pc:spChg chg="mod">
          <ac:chgData name="Michael Kuniega" userId="999f7fd1-0dc3-4cba-81fd-6a42a8d75a98" providerId="ADAL" clId="{69687EEC-27C5-44AB-A576-073038C2CA2B}" dt="2023-01-22T03:42:05.343" v="982" actId="1076"/>
          <ac:spMkLst>
            <pc:docMk/>
            <pc:sldMk cId="3383665092" sldId="275"/>
            <ac:spMk id="2" creationId="{72D75861-10CC-77A8-1366-0D3F8CFC3074}"/>
          </ac:spMkLst>
        </pc:spChg>
      </pc:sldChg>
      <pc:sldChg chg="modSp add mod">
        <pc:chgData name="Michael Kuniega" userId="999f7fd1-0dc3-4cba-81fd-6a42a8d75a98" providerId="ADAL" clId="{69687EEC-27C5-44AB-A576-073038C2CA2B}" dt="2023-01-22T03:57:02.247" v="1587" actId="1076"/>
        <pc:sldMkLst>
          <pc:docMk/>
          <pc:sldMk cId="838632154" sldId="276"/>
        </pc:sldMkLst>
        <pc:spChg chg="mod">
          <ac:chgData name="Michael Kuniega" userId="999f7fd1-0dc3-4cba-81fd-6a42a8d75a98" providerId="ADAL" clId="{69687EEC-27C5-44AB-A576-073038C2CA2B}" dt="2023-01-22T03:54:10.963" v="1562" actId="404"/>
          <ac:spMkLst>
            <pc:docMk/>
            <pc:sldMk cId="838632154" sldId="276"/>
            <ac:spMk id="5" creationId="{726F76E5-165B-72A5-6CDF-1F992F727881}"/>
          </ac:spMkLst>
        </pc:spChg>
        <pc:spChg chg="mod">
          <ac:chgData name="Michael Kuniega" userId="999f7fd1-0dc3-4cba-81fd-6a42a8d75a98" providerId="ADAL" clId="{69687EEC-27C5-44AB-A576-073038C2CA2B}" dt="2023-01-22T03:57:02.247" v="1587" actId="1076"/>
          <ac:spMkLst>
            <pc:docMk/>
            <pc:sldMk cId="838632154" sldId="276"/>
            <ac:spMk id="8" creationId="{B317F577-BA28-9744-0117-30B88014BC71}"/>
          </ac:spMkLst>
        </pc:spChg>
      </pc:sldChg>
      <pc:sldChg chg="del">
        <pc:chgData name="Michael Kuniega" userId="999f7fd1-0dc3-4cba-81fd-6a42a8d75a98" providerId="ADAL" clId="{69687EEC-27C5-44AB-A576-073038C2CA2B}" dt="2023-01-22T03:40:24.664" v="941" actId="47"/>
        <pc:sldMkLst>
          <pc:docMk/>
          <pc:sldMk cId="1754076261" sldId="276"/>
        </pc:sldMkLst>
      </pc:sldChg>
      <pc:sldChg chg="add del">
        <pc:chgData name="Michael Kuniega" userId="999f7fd1-0dc3-4cba-81fd-6a42a8d75a98" providerId="ADAL" clId="{69687EEC-27C5-44AB-A576-073038C2CA2B}" dt="2023-01-22T03:57:47.630" v="1589" actId="47"/>
        <pc:sldMkLst>
          <pc:docMk/>
          <pc:sldMk cId="2046434044" sldId="277"/>
        </pc:sldMkLst>
      </pc:sldChg>
      <pc:sldChg chg="modSp add mod">
        <pc:chgData name="Michael Kuniega" userId="999f7fd1-0dc3-4cba-81fd-6a42a8d75a98" providerId="ADAL" clId="{69687EEC-27C5-44AB-A576-073038C2CA2B}" dt="2023-01-22T04:00:31.668" v="1852" actId="404"/>
        <pc:sldMkLst>
          <pc:docMk/>
          <pc:sldMk cId="3559811513" sldId="277"/>
        </pc:sldMkLst>
        <pc:spChg chg="mod">
          <ac:chgData name="Michael Kuniega" userId="999f7fd1-0dc3-4cba-81fd-6a42a8d75a98" providerId="ADAL" clId="{69687EEC-27C5-44AB-A576-073038C2CA2B}" dt="2023-01-22T04:00:31.668" v="1852" actId="404"/>
          <ac:spMkLst>
            <pc:docMk/>
            <pc:sldMk cId="3559811513" sldId="277"/>
            <ac:spMk id="2" creationId="{72D75861-10CC-77A8-1366-0D3F8CFC3074}"/>
          </ac:spMkLst>
        </pc:spChg>
      </pc:sldChg>
      <pc:sldChg chg="modSp add mod ord">
        <pc:chgData name="Michael Kuniega" userId="999f7fd1-0dc3-4cba-81fd-6a42a8d75a98" providerId="ADAL" clId="{69687EEC-27C5-44AB-A576-073038C2CA2B}" dt="2023-01-22T04:44:41.857" v="1918" actId="20577"/>
        <pc:sldMkLst>
          <pc:docMk/>
          <pc:sldMk cId="3373910745" sldId="278"/>
        </pc:sldMkLst>
        <pc:spChg chg="mod">
          <ac:chgData name="Michael Kuniega" userId="999f7fd1-0dc3-4cba-81fd-6a42a8d75a98" providerId="ADAL" clId="{69687EEC-27C5-44AB-A576-073038C2CA2B}" dt="2023-01-22T04:44:41.857" v="1918" actId="20577"/>
          <ac:spMkLst>
            <pc:docMk/>
            <pc:sldMk cId="3373910745" sldId="278"/>
            <ac:spMk id="2" creationId="{72D75861-10CC-77A8-1366-0D3F8CFC3074}"/>
          </ac:spMkLst>
        </pc:spChg>
      </pc:sldChg>
      <pc:sldChg chg="modSp add mod">
        <pc:chgData name="Michael Kuniega" userId="999f7fd1-0dc3-4cba-81fd-6a42a8d75a98" providerId="ADAL" clId="{69687EEC-27C5-44AB-A576-073038C2CA2B}" dt="2023-01-22T04:06:37.792" v="1894" actId="20577"/>
        <pc:sldMkLst>
          <pc:docMk/>
          <pc:sldMk cId="2117379577" sldId="279"/>
        </pc:sldMkLst>
        <pc:spChg chg="mod">
          <ac:chgData name="Michael Kuniega" userId="999f7fd1-0dc3-4cba-81fd-6a42a8d75a98" providerId="ADAL" clId="{69687EEC-27C5-44AB-A576-073038C2CA2B}" dt="2023-01-22T04:06:37.792" v="1894" actId="20577"/>
          <ac:spMkLst>
            <pc:docMk/>
            <pc:sldMk cId="2117379577" sldId="279"/>
            <ac:spMk id="2" creationId="{72D75861-10CC-77A8-1366-0D3F8CFC307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848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1887539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244127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1609505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40ED7-6C53-4223-B469-7D400FDEC16D}" type="datetimeFigureOut">
              <a:rPr lang="en-US" smtClean="0"/>
              <a:t>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79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B40ED7-6C53-4223-B469-7D400FDEC16D}"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2526735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B40ED7-6C53-4223-B469-7D400FDEC16D}" type="datetimeFigureOut">
              <a:rPr lang="en-US" smtClean="0"/>
              <a:t>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3231270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B40ED7-6C53-4223-B469-7D400FDEC16D}" type="datetimeFigureOut">
              <a:rPr lang="en-US" smtClean="0"/>
              <a:t>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1212628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4B40ED7-6C53-4223-B469-7D400FDEC16D}" type="datetimeFigureOut">
              <a:rPr lang="en-US" smtClean="0"/>
              <a:t>1/21/2023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63808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4B40ED7-6C53-4223-B469-7D400FDEC16D}" type="datetimeFigureOut">
              <a:rPr lang="en-US" smtClean="0"/>
              <a:t>1/21/2023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644FE5-FE22-46F6-8DC6-20B117E1877B}" type="slidenum">
              <a:rPr lang="en-US" smtClean="0"/>
              <a:t>‹#›</a:t>
            </a:fld>
            <a:endParaRPr lang="en-US"/>
          </a:p>
        </p:txBody>
      </p:sp>
    </p:spTree>
    <p:extLst>
      <p:ext uri="{BB962C8B-B14F-4D97-AF65-F5344CB8AC3E}">
        <p14:creationId xmlns:p14="http://schemas.microsoft.com/office/powerpoint/2010/main" val="198895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B40ED7-6C53-4223-B469-7D400FDEC16D}" type="datetimeFigureOut">
              <a:rPr lang="en-US" smtClean="0"/>
              <a:t>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59891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4B40ED7-6C53-4223-B469-7D400FDEC16D}" type="datetimeFigureOut">
              <a:rPr lang="en-US" smtClean="0"/>
              <a:t>1/21/2023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5644FE5-FE22-46F6-8DC6-20B117E1877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007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pic>
        <p:nvPicPr>
          <p:cNvPr id="48" name="Picture 6">
            <a:extLst>
              <a:ext uri="{FF2B5EF4-FFF2-40B4-BE49-F238E27FC236}">
                <a16:creationId xmlns:a16="http://schemas.microsoft.com/office/drawing/2014/main" id="{3E23A428-A343-057F-89A6-039AA55C3FBA}"/>
              </a:ext>
            </a:extLst>
          </p:cNvPr>
          <p:cNvPicPr>
            <a:picLocks noChangeAspect="1"/>
          </p:cNvPicPr>
          <p:nvPr/>
        </p:nvPicPr>
        <p:blipFill rotWithShape="1">
          <a:blip r:embed="rId2">
            <a:alphaModFix amt="35000"/>
          </a:blip>
          <a:srcRect/>
          <a:stretch/>
        </p:blipFill>
        <p:spPr>
          <a:xfrm>
            <a:off x="20" y="10"/>
            <a:ext cx="12191980" cy="6857990"/>
          </a:xfrm>
          <a:prstGeom prst="rect">
            <a:avLst/>
          </a:prstGeom>
        </p:spPr>
      </p:pic>
      <p:sp>
        <p:nvSpPr>
          <p:cNvPr id="4" name="TextBox 3">
            <a:extLst>
              <a:ext uri="{FF2B5EF4-FFF2-40B4-BE49-F238E27FC236}">
                <a16:creationId xmlns:a16="http://schemas.microsoft.com/office/drawing/2014/main" id="{582BCDDF-831B-E125-2B39-D345DBBF73B6}"/>
              </a:ext>
            </a:extLst>
          </p:cNvPr>
          <p:cNvSpPr txBox="1"/>
          <p:nvPr/>
        </p:nvSpPr>
        <p:spPr>
          <a:xfrm>
            <a:off x="1097280" y="758952"/>
            <a:ext cx="10058400" cy="3566160"/>
          </a:xfrm>
          <a:prstGeom prst="rect">
            <a:avLst/>
          </a:prstGeom>
        </p:spPr>
        <p:txBody>
          <a:bodyPr vert="horz" lIns="91440" tIns="45720" rIns="91440" bIns="45720" rtlCol="0" anchor="b">
            <a:normAutofit fontScale="92500" lnSpcReduction="20000"/>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sz="8000" b="1" i="0" u="none" strike="noStrike" kern="1200" cap="none" spc="-50" normalizeH="0" baseline="0" noProof="0" dirty="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Chapter </a:t>
            </a:r>
            <a:r>
              <a:rPr lang="en-US" sz="8000" b="1" spc="-50" dirty="0">
                <a:solidFill>
                  <a:srgbClr val="FFFFFF"/>
                </a:solidFill>
                <a:effectLst>
                  <a:outerShdw blurRad="38100" dist="38100" dir="2700000" algn="tl">
                    <a:srgbClr val="000000">
                      <a:alpha val="43137"/>
                    </a:srgbClr>
                  </a:outerShdw>
                </a:effectLst>
                <a:latin typeface="Calibri Light" panose="020F0302020204030204"/>
              </a:rPr>
              <a:t>3</a:t>
            </a:r>
            <a:r>
              <a:rPr kumimoji="0" lang="en-US" sz="8000" b="1" i="0" u="none" strike="noStrike" kern="1200" cap="none" spc="-50" normalizeH="0" baseline="0" noProof="0" dirty="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.3:</a:t>
            </a:r>
          </a:p>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sz="8000" b="1" i="0" u="none" strike="noStrike" kern="1200" cap="none" spc="-50" normalizeH="0" baseline="0" noProof="0" dirty="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Increasing and Decreasing Functions and the First Derivative Test</a:t>
            </a:r>
          </a:p>
        </p:txBody>
      </p:sp>
      <p:sp>
        <p:nvSpPr>
          <p:cNvPr id="5" name="TextBox 4">
            <a:extLst>
              <a:ext uri="{FF2B5EF4-FFF2-40B4-BE49-F238E27FC236}">
                <a16:creationId xmlns:a16="http://schemas.microsoft.com/office/drawing/2014/main" id="{AC055851-2E71-FD7A-E58F-DD1DA70E9EFD}"/>
              </a:ext>
            </a:extLst>
          </p:cNvPr>
          <p:cNvSpPr txBox="1"/>
          <p:nvPr/>
        </p:nvSpPr>
        <p:spPr>
          <a:xfrm>
            <a:off x="1100051" y="4455621"/>
            <a:ext cx="10058400" cy="1143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ts val="1200"/>
              </a:spcBef>
              <a:spcAft>
                <a:spcPts val="200"/>
              </a:spcAft>
              <a:buClr>
                <a:srgbClr val="99CB38"/>
              </a:buClr>
              <a:buSzPct val="100000"/>
              <a:buFontTx/>
              <a:buNone/>
              <a:tabLst/>
              <a:defRPr/>
            </a:pPr>
            <a:r>
              <a:rPr kumimoji="0" lang="en-US" sz="2400" b="1" i="0" u="none" strike="noStrike" kern="1200" cap="all" spc="200" normalizeH="0" baseline="0" noProof="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HONORS CALCULUS/CALCULUS</a:t>
            </a:r>
          </a:p>
        </p:txBody>
      </p:sp>
      <p:cxnSp>
        <p:nvCxnSpPr>
          <p:cNvPr id="49" name="Straight Connector 10">
            <a:extLst>
              <a:ext uri="{FF2B5EF4-FFF2-40B4-BE49-F238E27FC236}">
                <a16:creationId xmlns:a16="http://schemas.microsoft.com/office/drawing/2014/main" id="{E14BE1C0-923F-4557-952F-150367D02FE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50" name="Rectangle 12">
            <a:extLst>
              <a:ext uri="{FF2B5EF4-FFF2-40B4-BE49-F238E27FC236}">
                <a16:creationId xmlns:a16="http://schemas.microsoft.com/office/drawing/2014/main" id="{BF1A0E2E-CDD4-46BC-BDBB-D276E34670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 name="Rectangle 14">
            <a:extLst>
              <a:ext uri="{FF2B5EF4-FFF2-40B4-BE49-F238E27FC236}">
                <a16:creationId xmlns:a16="http://schemas.microsoft.com/office/drawing/2014/main" id="{8F2A5265-B923-4C48-AB84-FC98FD2024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257809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72D75861-10CC-77A8-1366-0D3F8CFC3074}"/>
                  </a:ext>
                </a:extLst>
              </p:cNvPr>
              <p:cNvSpPr txBox="1"/>
              <p:nvPr/>
            </p:nvSpPr>
            <p:spPr>
              <a:xfrm>
                <a:off x="-1" y="0"/>
                <a:ext cx="12192001" cy="2369880"/>
              </a:xfrm>
              <a:prstGeom prst="rect">
                <a:avLst/>
              </a:prstGeom>
              <a:noFill/>
            </p:spPr>
            <p:txBody>
              <a:bodyPr wrap="square" rtlCol="0">
                <a:spAutoFit/>
              </a:bodyPr>
              <a:lstStyle/>
              <a:p>
                <a:r>
                  <a:rPr lang="en-US" sz="3200" b="1" dirty="0">
                    <a:effectLst>
                      <a:outerShdw blurRad="38100" dist="38100" dir="2700000" algn="tl">
                        <a:srgbClr val="000000">
                          <a:alpha val="43137"/>
                        </a:srgbClr>
                      </a:outerShdw>
                    </a:effectLst>
                  </a:rPr>
                  <a:t>Ex. 3) For each problem, (a) find the critical numbers of (if any), (b) find the open interval(s) on which the function is increasing or decreasing, (c) apply the First Derivative Test to identify all relative extrema.</a:t>
                </a:r>
              </a:p>
              <a:p>
                <a:pPr algn="ctr"/>
                <a:r>
                  <a:rPr lang="en-US" sz="4800" b="1" dirty="0">
                    <a:effectLst>
                      <a:outerShdw blurRad="38100" dist="38100" dir="2700000" algn="tl">
                        <a:srgbClr val="000000">
                          <a:alpha val="43137"/>
                        </a:srgbClr>
                      </a:outerShdw>
                    </a:effectLst>
                  </a:rPr>
                  <a:t>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𝒙</m:t>
                        </m:r>
                      </m:e>
                    </m:d>
                    <m:r>
                      <a:rPr lang="en-US" sz="4000" b="1" i="1" smtClean="0">
                        <a:effectLst>
                          <a:outerShdw blurRad="38100" dist="38100" dir="2700000" algn="tl">
                            <a:srgbClr val="000000">
                              <a:alpha val="43137"/>
                            </a:srgbClr>
                          </a:outerShdw>
                        </a:effectLst>
                        <a:latin typeface="Cambria Math" panose="02040503050406030204" pitchFamily="18" charset="0"/>
                      </a:rPr>
                      <m:t>=</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𝒙</m:t>
                        </m:r>
                      </m:e>
                      <m:sup>
                        <m:r>
                          <a:rPr lang="en-US" sz="4000" b="1" i="1" smtClean="0">
                            <a:effectLst>
                              <a:outerShdw blurRad="38100" dist="38100" dir="2700000" algn="tl">
                                <a:srgbClr val="000000">
                                  <a:alpha val="43137"/>
                                </a:srgbClr>
                              </a:outerShdw>
                            </a:effectLst>
                            <a:latin typeface="Cambria Math" panose="02040503050406030204" pitchFamily="18" charset="0"/>
                          </a:rPr>
                          <m:t>𝟓</m:t>
                        </m:r>
                      </m:sup>
                    </m:sSup>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𝟐</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𝒙</m:t>
                        </m:r>
                      </m:e>
                      <m:sup>
                        <m:r>
                          <a:rPr lang="en-US" sz="4000" b="1" i="1" smtClean="0">
                            <a:effectLst>
                              <a:outerShdw blurRad="38100" dist="38100" dir="2700000" algn="tl">
                                <a:srgbClr val="000000">
                                  <a:alpha val="43137"/>
                                </a:srgbClr>
                              </a:outerShdw>
                            </a:effectLst>
                            <a:latin typeface="Cambria Math" panose="02040503050406030204" pitchFamily="18" charset="0"/>
                          </a:rPr>
                          <m:t>𝟑</m:t>
                        </m:r>
                      </m:sup>
                    </m:sSup>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𝟒</m:t>
                    </m:r>
                  </m:oMath>
                </a14:m>
                <a:endParaRPr lang="en-US" sz="4400" b="1" dirty="0">
                  <a:effectLst>
                    <a:outerShdw blurRad="38100" dist="38100" dir="2700000" algn="tl">
                      <a:srgbClr val="000000">
                        <a:alpha val="43137"/>
                      </a:srgbClr>
                    </a:outerShdw>
                  </a:effectLst>
                </a:endParaRPr>
              </a:p>
            </p:txBody>
          </p:sp>
        </mc:Choice>
        <mc:Fallback>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 y="0"/>
                <a:ext cx="12192001" cy="2369880"/>
              </a:xfrm>
              <a:prstGeom prst="rect">
                <a:avLst/>
              </a:prstGeom>
              <a:blipFill>
                <a:blip r:embed="rId2"/>
                <a:stretch>
                  <a:fillRect l="-1350" t="-3599" r="-1900"/>
                </a:stretch>
              </a:blipFill>
            </p:spPr>
            <p:txBody>
              <a:bodyPr/>
              <a:lstStyle/>
              <a:p>
                <a:r>
                  <a:rPr lang="en-US">
                    <a:noFill/>
                  </a:rPr>
                  <a:t> </a:t>
                </a:r>
              </a:p>
            </p:txBody>
          </p:sp>
        </mc:Fallback>
      </mc:AlternateContent>
    </p:spTree>
    <p:extLst>
      <p:ext uri="{BB962C8B-B14F-4D97-AF65-F5344CB8AC3E}">
        <p14:creationId xmlns:p14="http://schemas.microsoft.com/office/powerpoint/2010/main" val="3373910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6F76E5-165B-72A5-6CDF-1F992F727881}"/>
              </a:ext>
            </a:extLst>
          </p:cNvPr>
          <p:cNvSpPr txBox="1"/>
          <p:nvPr/>
        </p:nvSpPr>
        <p:spPr>
          <a:xfrm>
            <a:off x="1337102" y="138223"/>
            <a:ext cx="9517793" cy="830997"/>
          </a:xfrm>
          <a:prstGeom prst="rect">
            <a:avLst/>
          </a:prstGeom>
          <a:noFill/>
        </p:spPr>
        <p:txBody>
          <a:bodyPr wrap="square" rtlCol="0">
            <a:spAutoFit/>
          </a:bodyPr>
          <a:lstStyle/>
          <a:p>
            <a:pPr algn="ctr"/>
            <a:r>
              <a:rPr lang="en-US" sz="4800" b="1" u="sng" dirty="0">
                <a:effectLst>
                  <a:outerShdw blurRad="38100" dist="38100" dir="2700000" algn="tl">
                    <a:srgbClr val="000000">
                      <a:alpha val="43137"/>
                    </a:srgbClr>
                  </a:outerShdw>
                </a:effectLst>
              </a:rPr>
              <a:t>Increasing and Decreasing Functions</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317F577-BA28-9744-0117-30B88014BC71}"/>
                  </a:ext>
                </a:extLst>
              </p:cNvPr>
              <p:cNvSpPr txBox="1"/>
              <p:nvPr/>
            </p:nvSpPr>
            <p:spPr>
              <a:xfrm>
                <a:off x="408963" y="1228397"/>
                <a:ext cx="11374070" cy="4401205"/>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A function is </a:t>
                </a:r>
                <a:r>
                  <a:rPr lang="en-US" sz="4000" b="1" u="sng" dirty="0">
                    <a:effectLst>
                      <a:outerShdw blurRad="38100" dist="38100" dir="2700000" algn="tl">
                        <a:srgbClr val="000000">
                          <a:alpha val="43137"/>
                        </a:srgbClr>
                      </a:outerShdw>
                    </a:effectLst>
                  </a:rPr>
                  <a:t>increasing</a:t>
                </a:r>
                <a:r>
                  <a:rPr lang="en-US" sz="4000" b="1" dirty="0">
                    <a:effectLst>
                      <a:outerShdw blurRad="38100" dist="38100" dir="2700000" algn="tl">
                        <a:srgbClr val="000000">
                          <a:alpha val="43137"/>
                        </a:srgbClr>
                      </a:outerShdw>
                    </a:effectLst>
                  </a:rPr>
                  <a:t> on an interval if for any two numbers </a:t>
                </a:r>
                <a14:m>
                  <m:oMath xmlns:m="http://schemas.openxmlformats.org/officeDocument/2006/math">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𝟏</m:t>
                        </m:r>
                      </m:sub>
                    </m:sSub>
                  </m:oMath>
                </a14:m>
                <a:r>
                  <a:rPr lang="en-US" sz="4000" b="1" dirty="0">
                    <a:effectLst>
                      <a:outerShdw blurRad="38100" dist="38100" dir="2700000" algn="tl">
                        <a:srgbClr val="000000">
                          <a:alpha val="43137"/>
                        </a:srgbClr>
                      </a:outerShdw>
                    </a:effectLst>
                  </a:rPr>
                  <a:t> and </a:t>
                </a:r>
                <a14:m>
                  <m:oMath xmlns:m="http://schemas.openxmlformats.org/officeDocument/2006/math">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𝟐</m:t>
                        </m:r>
                      </m:sub>
                    </m:sSub>
                  </m:oMath>
                </a14:m>
                <a:r>
                  <a:rPr lang="en-US" sz="4000" b="1" dirty="0">
                    <a:effectLst>
                      <a:outerShdw blurRad="38100" dist="38100" dir="2700000" algn="tl">
                        <a:srgbClr val="000000">
                          <a:alpha val="43137"/>
                        </a:srgbClr>
                      </a:outerShdw>
                    </a:effectLst>
                  </a:rPr>
                  <a:t> in the interval </a:t>
                </a:r>
                <a14:m>
                  <m:oMath xmlns:m="http://schemas.openxmlformats.org/officeDocument/2006/math">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𝟏</m:t>
                        </m:r>
                      </m:sub>
                    </m:sSub>
                    <m:r>
                      <a:rPr lang="en-US" sz="4000" b="1" i="1" smtClean="0">
                        <a:effectLst>
                          <a:outerShdw blurRad="38100" dist="38100" dir="2700000" algn="tl">
                            <a:srgbClr val="000000">
                              <a:alpha val="43137"/>
                            </a:srgbClr>
                          </a:outerShdw>
                        </a:effectLst>
                        <a:latin typeface="Cambria Math" panose="02040503050406030204" pitchFamily="18" charset="0"/>
                      </a:rPr>
                      <m:t>&lt;</m:t>
                    </m:r>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𝟐</m:t>
                        </m:r>
                      </m:sub>
                    </m:sSub>
                  </m:oMath>
                </a14:m>
                <a:r>
                  <a:rPr lang="en-US" sz="4000" b="1" dirty="0">
                    <a:effectLst>
                      <a:outerShdw blurRad="38100" dist="38100" dir="2700000" algn="tl">
                        <a:srgbClr val="000000">
                          <a:alpha val="43137"/>
                        </a:srgbClr>
                      </a:outerShdw>
                    </a:effectLst>
                  </a:rPr>
                  <a:t> implies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𝟏</m:t>
                            </m:r>
                          </m:sub>
                        </m:sSub>
                      </m:e>
                    </m:d>
                    <m:r>
                      <a:rPr lang="en-US" sz="4000" b="1" i="1" smtClean="0">
                        <a:effectLst>
                          <a:outerShdw blurRad="38100" dist="38100" dir="2700000" algn="tl">
                            <a:srgbClr val="000000">
                              <a:alpha val="43137"/>
                            </a:srgbClr>
                          </a:outerShdw>
                        </a:effectLst>
                        <a:latin typeface="Cambria Math" panose="02040503050406030204" pitchFamily="18" charset="0"/>
                      </a:rPr>
                      <m:t>&lt;</m:t>
                    </m:r>
                    <m:r>
                      <a:rPr lang="en-US" sz="4000" b="1" i="1" smtClean="0">
                        <a:effectLst>
                          <a:outerShdw blurRad="38100" dist="38100" dir="2700000" algn="tl">
                            <a:srgbClr val="000000">
                              <a:alpha val="43137"/>
                            </a:srgbClr>
                          </a:outerShdw>
                        </a:effectLst>
                        <a:latin typeface="Cambria Math" panose="02040503050406030204" pitchFamily="18" charset="0"/>
                      </a:rPr>
                      <m:t>𝒇</m:t>
                    </m:r>
                    <m:r>
                      <a:rPr lang="en-US" sz="4000" b="1" i="1" smtClean="0">
                        <a:effectLst>
                          <a:outerShdw blurRad="38100" dist="38100" dir="2700000" algn="tl">
                            <a:srgbClr val="000000">
                              <a:alpha val="43137"/>
                            </a:srgbClr>
                          </a:outerShdw>
                        </a:effectLst>
                        <a:latin typeface="Cambria Math" panose="02040503050406030204" pitchFamily="18" charset="0"/>
                      </a:rPr>
                      <m:t>(</m:t>
                    </m:r>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𝟐</m:t>
                        </m:r>
                      </m:sub>
                    </m:sSub>
                    <m:r>
                      <a:rPr lang="en-US" sz="4000" b="1" i="1" smtClean="0">
                        <a:effectLst>
                          <a:outerShdw blurRad="38100" dist="38100" dir="2700000" algn="tl">
                            <a:srgbClr val="000000">
                              <a:alpha val="43137"/>
                            </a:srgbClr>
                          </a:outerShdw>
                        </a:effectLst>
                        <a:latin typeface="Cambria Math" panose="02040503050406030204" pitchFamily="18" charset="0"/>
                      </a:rPr>
                      <m:t>)</m:t>
                    </m:r>
                  </m:oMath>
                </a14:m>
                <a:r>
                  <a:rPr lang="en-US" sz="4000" b="1" dirty="0">
                    <a:effectLst>
                      <a:outerShdw blurRad="38100" dist="38100" dir="2700000" algn="tl">
                        <a:srgbClr val="000000">
                          <a:alpha val="43137"/>
                        </a:srgbClr>
                      </a:outerShdw>
                    </a:effectLst>
                  </a:rPr>
                  <a:t>.</a:t>
                </a:r>
              </a:p>
              <a:p>
                <a:endParaRPr lang="en-US" sz="4000" b="1" dirty="0">
                  <a:effectLst>
                    <a:outerShdw blurRad="38100" dist="38100" dir="2700000" algn="tl">
                      <a:srgbClr val="000000">
                        <a:alpha val="43137"/>
                      </a:srgbClr>
                    </a:outerShdw>
                  </a:effectLst>
                </a:endParaRPr>
              </a:p>
              <a:p>
                <a:r>
                  <a:rPr lang="en-US" sz="4000" b="1" dirty="0">
                    <a:effectLst>
                      <a:outerShdw blurRad="38100" dist="38100" dir="2700000" algn="tl">
                        <a:srgbClr val="000000">
                          <a:alpha val="43137"/>
                        </a:srgbClr>
                      </a:outerShdw>
                    </a:effectLst>
                  </a:rPr>
                  <a:t>A function is </a:t>
                </a:r>
                <a:r>
                  <a:rPr lang="en-US" sz="4000" b="1" u="sng" dirty="0">
                    <a:effectLst>
                      <a:outerShdw blurRad="38100" dist="38100" dir="2700000" algn="tl">
                        <a:srgbClr val="000000">
                          <a:alpha val="43137"/>
                        </a:srgbClr>
                      </a:outerShdw>
                    </a:effectLst>
                  </a:rPr>
                  <a:t>decreasing</a:t>
                </a:r>
                <a:r>
                  <a:rPr lang="en-US" sz="4000" b="1" dirty="0">
                    <a:effectLst>
                      <a:outerShdw blurRad="38100" dist="38100" dir="2700000" algn="tl">
                        <a:srgbClr val="000000">
                          <a:alpha val="43137"/>
                        </a:srgbClr>
                      </a:outerShdw>
                    </a:effectLst>
                  </a:rPr>
                  <a:t> on an interval if for any two numbers </a:t>
                </a:r>
                <a14:m>
                  <m:oMath xmlns:m="http://schemas.openxmlformats.org/officeDocument/2006/math">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𝟏</m:t>
                        </m:r>
                      </m:sub>
                    </m:sSub>
                  </m:oMath>
                </a14:m>
                <a:r>
                  <a:rPr lang="en-US" sz="4000" b="1" dirty="0">
                    <a:effectLst>
                      <a:outerShdw blurRad="38100" dist="38100" dir="2700000" algn="tl">
                        <a:srgbClr val="000000">
                          <a:alpha val="43137"/>
                        </a:srgbClr>
                      </a:outerShdw>
                    </a:effectLst>
                  </a:rPr>
                  <a:t> and </a:t>
                </a:r>
                <a14:m>
                  <m:oMath xmlns:m="http://schemas.openxmlformats.org/officeDocument/2006/math">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𝟐</m:t>
                        </m:r>
                      </m:sub>
                    </m:sSub>
                  </m:oMath>
                </a14:m>
                <a:r>
                  <a:rPr lang="en-US" sz="4000" b="1" dirty="0">
                    <a:effectLst>
                      <a:outerShdw blurRad="38100" dist="38100" dir="2700000" algn="tl">
                        <a:srgbClr val="000000">
                          <a:alpha val="43137"/>
                        </a:srgbClr>
                      </a:outerShdw>
                    </a:effectLst>
                  </a:rPr>
                  <a:t> in the interval </a:t>
                </a:r>
                <a14:m>
                  <m:oMath xmlns:m="http://schemas.openxmlformats.org/officeDocument/2006/math">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𝟏</m:t>
                        </m:r>
                      </m:sub>
                    </m:sSub>
                    <m:r>
                      <a:rPr lang="en-US" sz="4000" b="1" i="1" smtClean="0">
                        <a:effectLst>
                          <a:outerShdw blurRad="38100" dist="38100" dir="2700000" algn="tl">
                            <a:srgbClr val="000000">
                              <a:alpha val="43137"/>
                            </a:srgbClr>
                          </a:outerShdw>
                        </a:effectLst>
                        <a:latin typeface="Cambria Math" panose="02040503050406030204" pitchFamily="18" charset="0"/>
                      </a:rPr>
                      <m:t>&lt;</m:t>
                    </m:r>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𝟐</m:t>
                        </m:r>
                      </m:sub>
                    </m:sSub>
                  </m:oMath>
                </a14:m>
                <a:r>
                  <a:rPr lang="en-US" sz="4000" b="1" dirty="0">
                    <a:effectLst>
                      <a:outerShdw blurRad="38100" dist="38100" dir="2700000" algn="tl">
                        <a:srgbClr val="000000">
                          <a:alpha val="43137"/>
                        </a:srgbClr>
                      </a:outerShdw>
                    </a:effectLst>
                  </a:rPr>
                  <a:t> implies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𝟏</m:t>
                            </m:r>
                          </m:sub>
                        </m:sSub>
                      </m:e>
                    </m:d>
                    <m:r>
                      <a:rPr lang="en-US" sz="4000" b="1" i="1" smtClean="0">
                        <a:effectLst>
                          <a:outerShdw blurRad="38100" dist="38100" dir="2700000" algn="tl">
                            <a:srgbClr val="000000">
                              <a:alpha val="43137"/>
                            </a:srgbClr>
                          </a:outerShdw>
                        </a:effectLst>
                        <a:latin typeface="Cambria Math" panose="02040503050406030204" pitchFamily="18" charset="0"/>
                      </a:rPr>
                      <m:t>&gt;</m:t>
                    </m:r>
                    <m:r>
                      <a:rPr lang="en-US" sz="4000" b="1" i="1" smtClean="0">
                        <a:effectLst>
                          <a:outerShdw blurRad="38100" dist="38100" dir="2700000" algn="tl">
                            <a:srgbClr val="000000">
                              <a:alpha val="43137"/>
                            </a:srgbClr>
                          </a:outerShdw>
                        </a:effectLst>
                        <a:latin typeface="Cambria Math" panose="02040503050406030204" pitchFamily="18" charset="0"/>
                      </a:rPr>
                      <m:t>𝒇</m:t>
                    </m:r>
                    <m:r>
                      <a:rPr lang="en-US" sz="4000" b="1" i="1" smtClean="0">
                        <a:effectLst>
                          <a:outerShdw blurRad="38100" dist="38100" dir="2700000" algn="tl">
                            <a:srgbClr val="000000">
                              <a:alpha val="43137"/>
                            </a:srgbClr>
                          </a:outerShdw>
                        </a:effectLst>
                        <a:latin typeface="Cambria Math" panose="02040503050406030204" pitchFamily="18" charset="0"/>
                      </a:rPr>
                      <m:t>(</m:t>
                    </m:r>
                    <m:sSub>
                      <m:sSubPr>
                        <m:ctrlPr>
                          <a:rPr lang="en-US" sz="4000" b="1" i="1" smtClean="0">
                            <a:effectLst>
                              <a:outerShdw blurRad="38100" dist="38100" dir="2700000" algn="tl">
                                <a:srgbClr val="000000">
                                  <a:alpha val="43137"/>
                                </a:srgbClr>
                              </a:outerShdw>
                            </a:effectLst>
                            <a:latin typeface="Cambria Math" panose="02040503050406030204" pitchFamily="18" charset="0"/>
                          </a:rPr>
                        </m:ctrlPr>
                      </m:sSubPr>
                      <m:e>
                        <m:r>
                          <a:rPr lang="en-US" sz="4000" b="1" i="1" smtClean="0">
                            <a:effectLst>
                              <a:outerShdw blurRad="38100" dist="38100" dir="2700000" algn="tl">
                                <a:srgbClr val="000000">
                                  <a:alpha val="43137"/>
                                </a:srgbClr>
                              </a:outerShdw>
                            </a:effectLst>
                            <a:latin typeface="Cambria Math" panose="02040503050406030204" pitchFamily="18" charset="0"/>
                          </a:rPr>
                          <m:t>𝒙</m:t>
                        </m:r>
                      </m:e>
                      <m:sub>
                        <m:r>
                          <a:rPr lang="en-US" sz="4000" b="1" i="1" smtClean="0">
                            <a:effectLst>
                              <a:outerShdw blurRad="38100" dist="38100" dir="2700000" algn="tl">
                                <a:srgbClr val="000000">
                                  <a:alpha val="43137"/>
                                </a:srgbClr>
                              </a:outerShdw>
                            </a:effectLst>
                            <a:latin typeface="Cambria Math" panose="02040503050406030204" pitchFamily="18" charset="0"/>
                          </a:rPr>
                          <m:t>𝟐</m:t>
                        </m:r>
                      </m:sub>
                    </m:sSub>
                    <m:r>
                      <a:rPr lang="en-US" sz="4000" b="1" i="1" smtClean="0">
                        <a:effectLst>
                          <a:outerShdw blurRad="38100" dist="38100" dir="2700000" algn="tl">
                            <a:srgbClr val="000000">
                              <a:alpha val="43137"/>
                            </a:srgbClr>
                          </a:outerShdw>
                        </a:effectLst>
                        <a:latin typeface="Cambria Math" panose="02040503050406030204" pitchFamily="18" charset="0"/>
                      </a:rPr>
                      <m:t>)</m:t>
                    </m:r>
                  </m:oMath>
                </a14:m>
                <a:r>
                  <a:rPr lang="en-US" sz="4000" b="1" dirty="0">
                    <a:effectLst>
                      <a:outerShdw blurRad="38100" dist="38100" dir="2700000" algn="tl">
                        <a:srgbClr val="000000">
                          <a:alpha val="43137"/>
                        </a:srgbClr>
                      </a:outerShdw>
                    </a:effectLst>
                  </a:rPr>
                  <a:t>.</a:t>
                </a:r>
              </a:p>
            </p:txBody>
          </p:sp>
        </mc:Choice>
        <mc:Fallback xmlns="">
          <p:sp>
            <p:nvSpPr>
              <p:cNvPr id="8" name="TextBox 7">
                <a:extLst>
                  <a:ext uri="{FF2B5EF4-FFF2-40B4-BE49-F238E27FC236}">
                    <a16:creationId xmlns:a16="http://schemas.microsoft.com/office/drawing/2014/main" id="{B317F577-BA28-9744-0117-30B88014BC71}"/>
                  </a:ext>
                </a:extLst>
              </p:cNvPr>
              <p:cNvSpPr txBox="1">
                <a:spLocks noRot="1" noChangeAspect="1" noMove="1" noResize="1" noEditPoints="1" noAdjustHandles="1" noChangeArrowheads="1" noChangeShapeType="1" noTextEdit="1"/>
              </p:cNvSpPr>
              <p:nvPr/>
            </p:nvSpPr>
            <p:spPr>
              <a:xfrm>
                <a:off x="408963" y="1228397"/>
                <a:ext cx="11374070" cy="4401205"/>
              </a:xfrm>
              <a:prstGeom prst="rect">
                <a:avLst/>
              </a:prstGeom>
              <a:blipFill>
                <a:blip r:embed="rId2"/>
                <a:stretch>
                  <a:fillRect l="-1983" t="-2774" r="-1340" b="-6103"/>
                </a:stretch>
              </a:blipFill>
            </p:spPr>
            <p:txBody>
              <a:bodyPr/>
              <a:lstStyle/>
              <a:p>
                <a:r>
                  <a:rPr lang="en-US">
                    <a:noFill/>
                  </a:rPr>
                  <a:t> </a:t>
                </a:r>
              </a:p>
            </p:txBody>
          </p:sp>
        </mc:Fallback>
      </mc:AlternateContent>
    </p:spTree>
    <p:extLst>
      <p:ext uri="{BB962C8B-B14F-4D97-AF65-F5344CB8AC3E}">
        <p14:creationId xmlns:p14="http://schemas.microsoft.com/office/powerpoint/2010/main" val="1046749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109441" y="0"/>
                <a:ext cx="11973117" cy="6217087"/>
              </a:xfrm>
              <a:prstGeom prst="rect">
                <a:avLst/>
              </a:prstGeom>
              <a:noFill/>
            </p:spPr>
            <p:txBody>
              <a:bodyPr wrap="square" rtlCol="0">
                <a:spAutoFit/>
              </a:bodyPr>
              <a:lstStyle/>
              <a:p>
                <a:pPr marL="742950" indent="-742950">
                  <a:buFont typeface="+mj-lt"/>
                  <a:buAutoNum type="arabicPeriod"/>
                </a:pPr>
                <a:r>
                  <a:rPr lang="en-US" sz="3600" b="1" dirty="0">
                    <a:effectLst>
                      <a:outerShdw blurRad="38100" dist="38100" dir="2700000" algn="tl">
                        <a:srgbClr val="000000">
                          <a:alpha val="43137"/>
                        </a:srgbClr>
                      </a:outerShdw>
                    </a:effectLst>
                  </a:rPr>
                  <a:t>To find the open intervals on which </a:t>
                </a:r>
                <a:r>
                  <a:rPr lang="en-US" sz="3600" b="1" i="1" dirty="0">
                    <a:effectLst>
                      <a:outerShdw blurRad="38100" dist="38100" dir="2700000" algn="tl">
                        <a:srgbClr val="000000">
                          <a:alpha val="43137"/>
                        </a:srgbClr>
                      </a:outerShdw>
                    </a:effectLst>
                  </a:rPr>
                  <a:t>f</a:t>
                </a:r>
                <a:r>
                  <a:rPr lang="en-US" sz="3600" b="1" dirty="0">
                    <a:effectLst>
                      <a:outerShdw blurRad="38100" dist="38100" dir="2700000" algn="tl">
                        <a:srgbClr val="000000">
                          <a:alpha val="43137"/>
                        </a:srgbClr>
                      </a:outerShdw>
                    </a:effectLst>
                  </a:rPr>
                  <a:t> is increasing or decreasing, locate the CRITICAL NUMBERS in (a, b) and use them to determine the TEST INTERVALS.</a:t>
                </a:r>
              </a:p>
              <a:p>
                <a:pPr marL="742950" indent="-742950">
                  <a:buFont typeface="+mj-lt"/>
                  <a:buAutoNum type="arabicPeriod"/>
                </a:pPr>
                <a:endParaRPr lang="en-US" sz="3600" b="1" dirty="0">
                  <a:effectLst>
                    <a:outerShdw blurRad="38100" dist="38100" dir="2700000" algn="tl">
                      <a:srgbClr val="000000">
                        <a:alpha val="43137"/>
                      </a:srgbClr>
                    </a:outerShdw>
                  </a:effectLst>
                </a:endParaRPr>
              </a:p>
              <a:p>
                <a:pPr marL="742950" indent="-742950">
                  <a:buFont typeface="+mj-lt"/>
                  <a:buAutoNum type="arabicPeriod"/>
                </a:pPr>
                <a:r>
                  <a:rPr lang="en-US" sz="3600" b="1" dirty="0">
                    <a:effectLst>
                      <a:outerShdw blurRad="38100" dist="38100" dir="2700000" algn="tl">
                        <a:srgbClr val="000000">
                          <a:alpha val="43137"/>
                        </a:srgbClr>
                      </a:outerShdw>
                    </a:effectLst>
                  </a:rPr>
                  <a:t>Then determine the sign of </a:t>
                </a:r>
                <a14:m>
                  <m:oMath xmlns:m="http://schemas.openxmlformats.org/officeDocument/2006/math">
                    <m:r>
                      <a:rPr lang="en-US" sz="3600" b="1" i="1" smtClean="0">
                        <a:effectLst>
                          <a:outerShdw blurRad="38100" dist="38100" dir="2700000" algn="tl">
                            <a:srgbClr val="000000">
                              <a:alpha val="43137"/>
                            </a:srgbClr>
                          </a:outerShdw>
                        </a:effectLst>
                        <a:latin typeface="Cambria Math" panose="02040503050406030204" pitchFamily="18" charset="0"/>
                      </a:rPr>
                      <m:t>𝒇</m:t>
                    </m:r>
                    <m:r>
                      <a:rPr lang="en-US" sz="3600" b="1" i="1" smtClean="0">
                        <a:effectLst>
                          <a:outerShdw blurRad="38100" dist="38100" dir="2700000" algn="tl">
                            <a:srgbClr val="000000">
                              <a:alpha val="43137"/>
                            </a:srgbClr>
                          </a:outerShdw>
                        </a:effectLst>
                        <a:latin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rPr>
                      <m:t>𝒙</m:t>
                    </m:r>
                    <m:r>
                      <a:rPr lang="en-US" sz="3600" b="1" i="1" smtClean="0">
                        <a:effectLst>
                          <a:outerShdw blurRad="38100" dist="38100" dir="2700000" algn="tl">
                            <a:srgbClr val="000000">
                              <a:alpha val="43137"/>
                            </a:srgbClr>
                          </a:outerShdw>
                        </a:effectLst>
                        <a:latin typeface="Cambria Math" panose="02040503050406030204" pitchFamily="18" charset="0"/>
                      </a:rPr>
                      <m:t>)</m:t>
                    </m:r>
                  </m:oMath>
                </a14:m>
                <a:r>
                  <a:rPr lang="en-US" sz="3600" b="1" dirty="0">
                    <a:effectLst>
                      <a:outerShdw blurRad="38100" dist="38100" dir="2700000" algn="tl">
                        <a:srgbClr val="000000">
                          <a:alpha val="43137"/>
                        </a:srgbClr>
                      </a:outerShdw>
                    </a:effectLst>
                  </a:rPr>
                  <a:t> at one value in each of the test intervals. Use the following guidelines to determine where </a:t>
                </a:r>
                <a:r>
                  <a:rPr lang="en-US" sz="3600" b="1" i="1" dirty="0">
                    <a:effectLst>
                      <a:outerShdw blurRad="38100" dist="38100" dir="2700000" algn="tl">
                        <a:srgbClr val="000000">
                          <a:alpha val="43137"/>
                        </a:srgbClr>
                      </a:outerShdw>
                    </a:effectLst>
                  </a:rPr>
                  <a:t>f </a:t>
                </a:r>
                <a:r>
                  <a:rPr lang="en-US" sz="3600" b="1" dirty="0">
                    <a:effectLst>
                      <a:outerShdw blurRad="38100" dist="38100" dir="2700000" algn="tl">
                        <a:srgbClr val="000000">
                          <a:alpha val="43137"/>
                        </a:srgbClr>
                      </a:outerShdw>
                    </a:effectLst>
                  </a:rPr>
                  <a:t>is increasing or decreasing:</a:t>
                </a:r>
              </a:p>
              <a:p>
                <a:pPr marL="742950" indent="-742950">
                  <a:buFont typeface="+mj-lt"/>
                  <a:buAutoNum type="arabicPeriod"/>
                </a:pPr>
                <a:endParaRPr lang="en-US" sz="1400" b="1" dirty="0">
                  <a:effectLst>
                    <a:outerShdw blurRad="38100" dist="38100" dir="2700000" algn="tl">
                      <a:srgbClr val="000000">
                        <a:alpha val="43137"/>
                      </a:srgbClr>
                    </a:outerShdw>
                  </a:effectLst>
                </a:endParaRPr>
              </a:p>
              <a:p>
                <a:pPr marL="1028700" lvl="1" indent="-571500">
                  <a:buFont typeface="Arial" panose="020B0604020202020204" pitchFamily="34" charset="0"/>
                  <a:buChar char="•"/>
                </a:pPr>
                <a:r>
                  <a:rPr lang="en-US" sz="3600" b="1" dirty="0">
                    <a:effectLst>
                      <a:outerShdw blurRad="38100" dist="38100" dir="2700000" algn="tl">
                        <a:srgbClr val="000000">
                          <a:alpha val="43137"/>
                        </a:srgbClr>
                      </a:outerShdw>
                    </a:effectLst>
                  </a:rPr>
                  <a:t>If </a:t>
                </a:r>
                <a14:m>
                  <m:oMath xmlns:m="http://schemas.openxmlformats.org/officeDocument/2006/math">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r>
                          <a:rPr lang="en-US" sz="3600" b="1" i="1" smtClean="0">
                            <a:effectLst>
                              <a:outerShdw blurRad="38100" dist="38100" dir="2700000" algn="tl">
                                <a:srgbClr val="000000">
                                  <a:alpha val="43137"/>
                                </a:srgbClr>
                              </a:outerShdw>
                            </a:effectLst>
                            <a:latin typeface="Cambria Math" panose="02040503050406030204" pitchFamily="18" charset="0"/>
                          </a:rPr>
                          <m:t>𝒇</m:t>
                        </m:r>
                      </m:e>
                      <m:sup>
                        <m:r>
                          <a:rPr lang="en-US" sz="36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rPr>
                          <m:t>𝒙</m:t>
                        </m:r>
                      </m:e>
                    </m:d>
                    <m:r>
                      <a:rPr lang="en-US" sz="3600" b="1" i="1" smtClean="0">
                        <a:effectLst>
                          <a:outerShdw blurRad="38100" dist="38100" dir="2700000" algn="tl">
                            <a:srgbClr val="000000">
                              <a:alpha val="43137"/>
                            </a:srgbClr>
                          </a:outerShdw>
                        </a:effectLst>
                        <a:latin typeface="Cambria Math" panose="02040503050406030204" pitchFamily="18" charset="0"/>
                      </a:rPr>
                      <m:t>&gt;</m:t>
                    </m:r>
                    <m:r>
                      <a:rPr lang="en-US" sz="3600" b="1" i="1" smtClean="0">
                        <a:effectLst>
                          <a:outerShdw blurRad="38100" dist="38100" dir="2700000" algn="tl">
                            <a:srgbClr val="000000">
                              <a:alpha val="43137"/>
                            </a:srgbClr>
                          </a:outerShdw>
                        </a:effectLst>
                        <a:latin typeface="Cambria Math" panose="02040503050406030204" pitchFamily="18" charset="0"/>
                      </a:rPr>
                      <m:t>𝟎</m:t>
                    </m:r>
                    <m:r>
                      <a:rPr lang="en-US" sz="3600" b="1" i="1" smtClean="0">
                        <a:effectLst>
                          <a:outerShdw blurRad="38100" dist="38100" dir="2700000" algn="tl">
                            <a:srgbClr val="000000">
                              <a:alpha val="43137"/>
                            </a:srgbClr>
                          </a:outerShdw>
                        </a:effectLst>
                        <a:latin typeface="Cambria Math" panose="02040503050406030204" pitchFamily="18" charset="0"/>
                      </a:rPr>
                      <m:t> ∀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𝒙</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
                      <m:dPr>
                        <m:ctrlP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𝒂</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𝒃</m:t>
                        </m:r>
                      </m:e>
                    </m:d>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𝒕𝒉𝒆𝒏</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𝒇</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oMath>
                </a14:m>
                <a:r>
                  <a:rPr lang="en-US" sz="3600" b="1" i="0" dirty="0">
                    <a:effectLst>
                      <a:outerShdw blurRad="38100" dist="38100" dir="2700000" algn="tl">
                        <a:srgbClr val="000000">
                          <a:alpha val="43137"/>
                        </a:srgbClr>
                      </a:outerShdw>
                    </a:effectLst>
                    <a:latin typeface="+mj-lt"/>
                    <a:ea typeface="Cambria Math" panose="02040503050406030204" pitchFamily="18" charset="0"/>
                  </a:rPr>
                  <a:t>is </a:t>
                </a:r>
                <a:r>
                  <a:rPr lang="en-US" sz="3600" b="1" i="0" u="sng" dirty="0">
                    <a:effectLst>
                      <a:outerShdw blurRad="38100" dist="38100" dir="2700000" algn="tl">
                        <a:srgbClr val="000000">
                          <a:alpha val="43137"/>
                        </a:srgbClr>
                      </a:outerShdw>
                    </a:effectLst>
                    <a:latin typeface="+mj-lt"/>
                    <a:ea typeface="Cambria Math" panose="02040503050406030204" pitchFamily="18" charset="0"/>
                  </a:rPr>
                  <a:t>increasing</a:t>
                </a:r>
                <a:r>
                  <a:rPr lang="en-US" sz="3600" b="1" i="0" dirty="0">
                    <a:effectLst>
                      <a:outerShdw blurRad="38100" dist="38100" dir="2700000" algn="tl">
                        <a:srgbClr val="000000">
                          <a:alpha val="43137"/>
                        </a:srgbClr>
                      </a:outerShdw>
                    </a:effectLst>
                    <a:latin typeface="+mj-lt"/>
                    <a:ea typeface="Cambria Math" panose="02040503050406030204" pitchFamily="18" charset="0"/>
                  </a:rPr>
                  <a:t> on </a:t>
                </a:r>
                <a14:m>
                  <m:oMath xmlns:m="http://schemas.openxmlformats.org/officeDocument/2006/math">
                    <m:d>
                      <m:dPr>
                        <m:ctrlP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𝒂</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𝒃</m:t>
                        </m:r>
                      </m:e>
                    </m:d>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a14:m>
                <a:endParaRPr lang="en-US" sz="3600" b="1" dirty="0">
                  <a:effectLst>
                    <a:outerShdw blurRad="38100" dist="38100" dir="2700000" algn="tl">
                      <a:srgbClr val="000000">
                        <a:alpha val="43137"/>
                      </a:srgbClr>
                    </a:outerShdw>
                  </a:effectLst>
                </a:endParaRPr>
              </a:p>
              <a:p>
                <a:pPr marL="1200150" lvl="1" indent="-742950">
                  <a:buFont typeface="Arial" panose="020B0604020202020204" pitchFamily="34" charset="0"/>
                  <a:buChar char="•"/>
                </a:pPr>
                <a:endParaRPr lang="en-US" sz="1200" b="1" dirty="0">
                  <a:effectLst>
                    <a:outerShdw blurRad="38100" dist="38100" dir="2700000" algn="tl">
                      <a:srgbClr val="000000">
                        <a:alpha val="43137"/>
                      </a:srgbClr>
                    </a:outerShdw>
                  </a:effectLst>
                </a:endParaRPr>
              </a:p>
              <a:p>
                <a:pPr marL="1028700" lvl="1" indent="-571500">
                  <a:buFont typeface="Arial" panose="020B0604020202020204" pitchFamily="34" charset="0"/>
                  <a:buChar char="•"/>
                </a:pPr>
                <a:r>
                  <a:rPr lang="en-US" sz="3600" b="1" dirty="0">
                    <a:effectLst>
                      <a:outerShdw blurRad="38100" dist="38100" dir="2700000" algn="tl">
                        <a:srgbClr val="000000">
                          <a:alpha val="43137"/>
                        </a:srgbClr>
                      </a:outerShdw>
                    </a:effectLst>
                  </a:rPr>
                  <a:t>If </a:t>
                </a:r>
                <a14:m>
                  <m:oMath xmlns:m="http://schemas.openxmlformats.org/officeDocument/2006/math">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r>
                          <a:rPr lang="en-US" sz="3600" b="1" i="1" smtClean="0">
                            <a:effectLst>
                              <a:outerShdw blurRad="38100" dist="38100" dir="2700000" algn="tl">
                                <a:srgbClr val="000000">
                                  <a:alpha val="43137"/>
                                </a:srgbClr>
                              </a:outerShdw>
                            </a:effectLst>
                            <a:latin typeface="Cambria Math" panose="02040503050406030204" pitchFamily="18" charset="0"/>
                          </a:rPr>
                          <m:t>𝒇</m:t>
                        </m:r>
                      </m:e>
                      <m:sup>
                        <m:r>
                          <a:rPr lang="en-US" sz="36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rPr>
                          <m:t>𝒙</m:t>
                        </m:r>
                      </m:e>
                    </m:d>
                    <m:r>
                      <a:rPr lang="en-US" sz="3600" b="1" i="1" smtClean="0">
                        <a:effectLst>
                          <a:outerShdw blurRad="38100" dist="38100" dir="2700000" algn="tl">
                            <a:srgbClr val="000000">
                              <a:alpha val="43137"/>
                            </a:srgbClr>
                          </a:outerShdw>
                        </a:effectLst>
                        <a:latin typeface="Cambria Math" panose="02040503050406030204" pitchFamily="18" charset="0"/>
                      </a:rPr>
                      <m:t>&lt;</m:t>
                    </m:r>
                    <m:r>
                      <a:rPr lang="en-US" sz="3600" b="1" i="1" smtClean="0">
                        <a:effectLst>
                          <a:outerShdw blurRad="38100" dist="38100" dir="2700000" algn="tl">
                            <a:srgbClr val="000000">
                              <a:alpha val="43137"/>
                            </a:srgbClr>
                          </a:outerShdw>
                        </a:effectLst>
                        <a:latin typeface="Cambria Math" panose="02040503050406030204" pitchFamily="18" charset="0"/>
                      </a:rPr>
                      <m:t>𝟎</m:t>
                    </m:r>
                    <m:r>
                      <a:rPr lang="en-US" sz="3600" b="1" i="1" smtClean="0">
                        <a:effectLst>
                          <a:outerShdw blurRad="38100" dist="38100" dir="2700000" algn="tl">
                            <a:srgbClr val="000000">
                              <a:alpha val="43137"/>
                            </a:srgbClr>
                          </a:outerShdw>
                        </a:effectLst>
                        <a:latin typeface="Cambria Math" panose="02040503050406030204" pitchFamily="18" charset="0"/>
                      </a:rPr>
                      <m:t> ∀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𝒙</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
                      <m:dPr>
                        <m:ctrlP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𝒂</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𝒃</m:t>
                        </m:r>
                      </m:e>
                    </m:d>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𝒕𝒉𝒆𝒏</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𝒇</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oMath>
                </a14:m>
                <a:r>
                  <a:rPr lang="en-US" sz="3600" b="1" i="0" dirty="0">
                    <a:effectLst>
                      <a:outerShdw blurRad="38100" dist="38100" dir="2700000" algn="tl">
                        <a:srgbClr val="000000">
                          <a:alpha val="43137"/>
                        </a:srgbClr>
                      </a:outerShdw>
                    </a:effectLst>
                    <a:latin typeface="+mj-lt"/>
                    <a:ea typeface="Cambria Math" panose="02040503050406030204" pitchFamily="18" charset="0"/>
                  </a:rPr>
                  <a:t>is </a:t>
                </a:r>
                <a:r>
                  <a:rPr lang="en-US" sz="3600" b="1" i="0" u="sng" dirty="0">
                    <a:effectLst>
                      <a:outerShdw blurRad="38100" dist="38100" dir="2700000" algn="tl">
                        <a:srgbClr val="000000">
                          <a:alpha val="43137"/>
                        </a:srgbClr>
                      </a:outerShdw>
                    </a:effectLst>
                    <a:latin typeface="+mj-lt"/>
                    <a:ea typeface="Cambria Math" panose="02040503050406030204" pitchFamily="18" charset="0"/>
                  </a:rPr>
                  <a:t>decreasing</a:t>
                </a:r>
                <a:r>
                  <a:rPr lang="en-US" sz="3600" b="1" i="0" dirty="0">
                    <a:effectLst>
                      <a:outerShdw blurRad="38100" dist="38100" dir="2700000" algn="tl">
                        <a:srgbClr val="000000">
                          <a:alpha val="43137"/>
                        </a:srgbClr>
                      </a:outerShdw>
                    </a:effectLst>
                    <a:latin typeface="+mj-lt"/>
                    <a:ea typeface="Cambria Math" panose="02040503050406030204" pitchFamily="18" charset="0"/>
                  </a:rPr>
                  <a:t> on </a:t>
                </a:r>
                <a14:m>
                  <m:oMath xmlns:m="http://schemas.openxmlformats.org/officeDocument/2006/math">
                    <m:d>
                      <m:dPr>
                        <m:ctrlP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𝒂</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𝒃</m:t>
                        </m:r>
                      </m:e>
                    </m:d>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a14:m>
                <a:endParaRPr lang="en-US" sz="3600" b="1" dirty="0">
                  <a:effectLst>
                    <a:outerShdw blurRad="38100" dist="38100" dir="2700000" algn="tl">
                      <a:srgbClr val="000000">
                        <a:alpha val="43137"/>
                      </a:srgbClr>
                    </a:outerShdw>
                  </a:effectLst>
                </a:endParaRPr>
              </a:p>
              <a:p>
                <a:pPr marL="1200150" lvl="1" indent="-742950">
                  <a:buFont typeface="Arial" panose="020B0604020202020204" pitchFamily="34" charset="0"/>
                  <a:buChar char="•"/>
                </a:pPr>
                <a:endParaRPr lang="en-US" sz="1200" b="1" dirty="0">
                  <a:effectLst>
                    <a:outerShdw blurRad="38100" dist="38100" dir="2700000" algn="tl">
                      <a:srgbClr val="000000">
                        <a:alpha val="43137"/>
                      </a:srgbClr>
                    </a:outerShdw>
                  </a:effectLst>
                </a:endParaRPr>
              </a:p>
              <a:p>
                <a:pPr marL="1028700" lvl="1" indent="-571500">
                  <a:buFont typeface="Arial" panose="020B0604020202020204" pitchFamily="34" charset="0"/>
                  <a:buChar char="•"/>
                </a:pPr>
                <a:r>
                  <a:rPr lang="en-US" sz="3600" b="1" dirty="0">
                    <a:effectLst>
                      <a:outerShdw blurRad="38100" dist="38100" dir="2700000" algn="tl">
                        <a:srgbClr val="000000">
                          <a:alpha val="43137"/>
                        </a:srgbClr>
                      </a:outerShdw>
                    </a:effectLst>
                  </a:rPr>
                  <a:t>If </a:t>
                </a:r>
                <a14:m>
                  <m:oMath xmlns:m="http://schemas.openxmlformats.org/officeDocument/2006/math">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r>
                          <a:rPr lang="en-US" sz="3600" b="1" i="1" smtClean="0">
                            <a:effectLst>
                              <a:outerShdw blurRad="38100" dist="38100" dir="2700000" algn="tl">
                                <a:srgbClr val="000000">
                                  <a:alpha val="43137"/>
                                </a:srgbClr>
                              </a:outerShdw>
                            </a:effectLst>
                            <a:latin typeface="Cambria Math" panose="02040503050406030204" pitchFamily="18" charset="0"/>
                          </a:rPr>
                          <m:t>𝒇</m:t>
                        </m:r>
                      </m:e>
                      <m:sup>
                        <m:r>
                          <a:rPr lang="en-US" sz="36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rPr>
                          <m:t>𝒙</m:t>
                        </m:r>
                      </m:e>
                    </m:d>
                    <m:r>
                      <a:rPr lang="en-US" sz="3600" b="1" i="1" smtClean="0">
                        <a:effectLst>
                          <a:outerShdw blurRad="38100" dist="38100" dir="2700000" algn="tl">
                            <a:srgbClr val="000000">
                              <a:alpha val="43137"/>
                            </a:srgbClr>
                          </a:outerShdw>
                        </a:effectLst>
                        <a:latin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rPr>
                      <m:t>𝟎</m:t>
                    </m:r>
                    <m:r>
                      <a:rPr lang="en-US" sz="3600" b="1" i="1" smtClean="0">
                        <a:effectLst>
                          <a:outerShdw blurRad="38100" dist="38100" dir="2700000" algn="tl">
                            <a:srgbClr val="000000">
                              <a:alpha val="43137"/>
                            </a:srgbClr>
                          </a:outerShdw>
                        </a:effectLst>
                        <a:latin typeface="Cambria Math" panose="02040503050406030204" pitchFamily="18" charset="0"/>
                      </a:rPr>
                      <m:t> ∀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𝒙</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d>
                      <m:dPr>
                        <m:ctrlP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𝒂</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𝒃</m:t>
                        </m:r>
                      </m:e>
                    </m:d>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𝒕𝒉𝒆𝒏</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𝒇</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 </m:t>
                    </m:r>
                  </m:oMath>
                </a14:m>
                <a:r>
                  <a:rPr lang="en-US" sz="3600" b="1" i="0" dirty="0">
                    <a:effectLst>
                      <a:outerShdw blurRad="38100" dist="38100" dir="2700000" algn="tl">
                        <a:srgbClr val="000000">
                          <a:alpha val="43137"/>
                        </a:srgbClr>
                      </a:outerShdw>
                    </a:effectLst>
                    <a:latin typeface="+mj-lt"/>
                    <a:ea typeface="Cambria Math" panose="02040503050406030204" pitchFamily="18" charset="0"/>
                  </a:rPr>
                  <a:t>is </a:t>
                </a:r>
                <a:r>
                  <a:rPr lang="en-US" sz="3600" b="1" i="0" u="sng" dirty="0">
                    <a:effectLst>
                      <a:outerShdw blurRad="38100" dist="38100" dir="2700000" algn="tl">
                        <a:srgbClr val="000000">
                          <a:alpha val="43137"/>
                        </a:srgbClr>
                      </a:outerShdw>
                    </a:effectLst>
                    <a:latin typeface="+mj-lt"/>
                    <a:ea typeface="Cambria Math" panose="02040503050406030204" pitchFamily="18" charset="0"/>
                  </a:rPr>
                  <a:t>constant</a:t>
                </a:r>
                <a:r>
                  <a:rPr lang="en-US" sz="3600" b="1" i="0" dirty="0">
                    <a:effectLst>
                      <a:outerShdw blurRad="38100" dist="38100" dir="2700000" algn="tl">
                        <a:srgbClr val="000000">
                          <a:alpha val="43137"/>
                        </a:srgbClr>
                      </a:outerShdw>
                    </a:effectLst>
                    <a:latin typeface="+mj-lt"/>
                    <a:ea typeface="Cambria Math" panose="02040503050406030204" pitchFamily="18" charset="0"/>
                  </a:rPr>
                  <a:t> on </a:t>
                </a:r>
                <a14:m>
                  <m:oMath xmlns:m="http://schemas.openxmlformats.org/officeDocument/2006/math">
                    <m:d>
                      <m:dPr>
                        <m:ctrlP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𝒂</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𝒃</m:t>
                        </m:r>
                      </m:e>
                    </m:d>
                    <m:r>
                      <a:rPr lang="en-US" sz="36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oMath>
                </a14:m>
                <a:endParaRPr lang="en-US" sz="3600" b="1" dirty="0">
                  <a:effectLst>
                    <a:outerShdw blurRad="38100" dist="38100" dir="2700000" algn="tl">
                      <a:srgbClr val="000000">
                        <a:alpha val="43137"/>
                      </a:srgbClr>
                    </a:outerShdw>
                  </a:effectLst>
                </a:endParaRP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09441" y="0"/>
                <a:ext cx="11973117" cy="6217087"/>
              </a:xfrm>
              <a:prstGeom prst="rect">
                <a:avLst/>
              </a:prstGeom>
              <a:blipFill>
                <a:blip r:embed="rId2"/>
                <a:stretch>
                  <a:fillRect l="-1629" t="-1765" b="-3431"/>
                </a:stretch>
              </a:blipFill>
            </p:spPr>
            <p:txBody>
              <a:bodyPr/>
              <a:lstStyle/>
              <a:p>
                <a:r>
                  <a:rPr lang="en-US">
                    <a:noFill/>
                  </a:rPr>
                  <a:t> </a:t>
                </a:r>
              </a:p>
            </p:txBody>
          </p:sp>
        </mc:Fallback>
      </mc:AlternateContent>
    </p:spTree>
    <p:extLst>
      <p:ext uri="{BB962C8B-B14F-4D97-AF65-F5344CB8AC3E}">
        <p14:creationId xmlns:p14="http://schemas.microsoft.com/office/powerpoint/2010/main" val="2614645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218883" y="0"/>
                <a:ext cx="11973117" cy="889924"/>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Ex. 1) </a:t>
                </a:r>
                <a14:m>
                  <m:oMath xmlns:m="http://schemas.openxmlformats.org/officeDocument/2006/math">
                    <m:r>
                      <a:rPr lang="en-US" sz="3600" b="1" i="1" smtClean="0">
                        <a:effectLst>
                          <a:outerShdw blurRad="38100" dist="38100" dir="2700000" algn="tl">
                            <a:srgbClr val="000000">
                              <a:alpha val="43137"/>
                            </a:srgbClr>
                          </a:outerShdw>
                        </a:effectLst>
                        <a:latin typeface="Cambria Math" panose="02040503050406030204" pitchFamily="18" charset="0"/>
                      </a:rPr>
                      <m:t>𝒇</m:t>
                    </m:r>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rPr>
                          <m:t>𝒙</m:t>
                        </m:r>
                      </m:e>
                    </m:d>
                    <m:r>
                      <a:rPr lang="en-US" sz="3600" b="1" i="1" smtClean="0">
                        <a:effectLst>
                          <a:outerShdw blurRad="38100" dist="38100" dir="2700000" algn="tl">
                            <a:srgbClr val="000000">
                              <a:alpha val="43137"/>
                            </a:srgbClr>
                          </a:outerShdw>
                        </a:effectLst>
                        <a:latin typeface="Cambria Math" panose="02040503050406030204" pitchFamily="18" charset="0"/>
                      </a:rPr>
                      <m:t>=</m:t>
                    </m:r>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r>
                          <a:rPr lang="en-US" sz="3600" b="1" i="1" smtClean="0">
                            <a:effectLst>
                              <a:outerShdw blurRad="38100" dist="38100" dir="2700000" algn="tl">
                                <a:srgbClr val="000000">
                                  <a:alpha val="43137"/>
                                </a:srgbClr>
                              </a:outerShdw>
                            </a:effectLst>
                            <a:latin typeface="Cambria Math" panose="02040503050406030204" pitchFamily="18" charset="0"/>
                          </a:rPr>
                          <m:t>𝒙</m:t>
                        </m:r>
                      </m:e>
                      <m:sup>
                        <m:r>
                          <a:rPr lang="en-US" sz="3600" b="1" i="1" smtClean="0">
                            <a:effectLst>
                              <a:outerShdw blurRad="38100" dist="38100" dir="2700000" algn="tl">
                                <a:srgbClr val="000000">
                                  <a:alpha val="43137"/>
                                </a:srgbClr>
                              </a:outerShdw>
                            </a:effectLst>
                            <a:latin typeface="Cambria Math" panose="02040503050406030204" pitchFamily="18" charset="0"/>
                          </a:rPr>
                          <m:t>𝟑</m:t>
                        </m:r>
                      </m:sup>
                    </m:sSup>
                    <m:r>
                      <a:rPr lang="en-US" sz="3600" b="1" i="1" smtClean="0">
                        <a:effectLst>
                          <a:outerShdw blurRad="38100" dist="38100" dir="2700000" algn="tl">
                            <a:srgbClr val="000000">
                              <a:alpha val="43137"/>
                            </a:srgbClr>
                          </a:outerShdw>
                        </a:effectLst>
                        <a:latin typeface="Cambria Math" panose="02040503050406030204" pitchFamily="18" charset="0"/>
                      </a:rPr>
                      <m:t>−</m:t>
                    </m:r>
                    <m:f>
                      <m:fPr>
                        <m:ctrlPr>
                          <a:rPr lang="en-US" sz="3600" b="1" i="1" smtClean="0">
                            <a:effectLst>
                              <a:outerShdw blurRad="38100" dist="38100" dir="2700000" algn="tl">
                                <a:srgbClr val="000000">
                                  <a:alpha val="43137"/>
                                </a:srgbClr>
                              </a:outerShdw>
                            </a:effectLst>
                            <a:latin typeface="Cambria Math" panose="02040503050406030204" pitchFamily="18" charset="0"/>
                          </a:rPr>
                        </m:ctrlPr>
                      </m:fPr>
                      <m:num>
                        <m:r>
                          <a:rPr lang="en-US" sz="3600" b="1" i="1" smtClean="0">
                            <a:effectLst>
                              <a:outerShdw blurRad="38100" dist="38100" dir="2700000" algn="tl">
                                <a:srgbClr val="000000">
                                  <a:alpha val="43137"/>
                                </a:srgbClr>
                              </a:outerShdw>
                            </a:effectLst>
                            <a:latin typeface="Cambria Math" panose="02040503050406030204" pitchFamily="18" charset="0"/>
                          </a:rPr>
                          <m:t>𝟑</m:t>
                        </m:r>
                      </m:num>
                      <m:den>
                        <m:r>
                          <a:rPr lang="en-US" sz="3600" b="1" i="1" smtClean="0">
                            <a:effectLst>
                              <a:outerShdw blurRad="38100" dist="38100" dir="2700000" algn="tl">
                                <a:srgbClr val="000000">
                                  <a:alpha val="43137"/>
                                </a:srgbClr>
                              </a:outerShdw>
                            </a:effectLst>
                            <a:latin typeface="Cambria Math" panose="02040503050406030204" pitchFamily="18" charset="0"/>
                          </a:rPr>
                          <m:t>𝟐</m:t>
                        </m:r>
                      </m:den>
                    </m:f>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r>
                          <a:rPr lang="en-US" sz="3600" b="1" i="1" smtClean="0">
                            <a:effectLst>
                              <a:outerShdw blurRad="38100" dist="38100" dir="2700000" algn="tl">
                                <a:srgbClr val="000000">
                                  <a:alpha val="43137"/>
                                </a:srgbClr>
                              </a:outerShdw>
                            </a:effectLst>
                            <a:latin typeface="Cambria Math" panose="02040503050406030204" pitchFamily="18" charset="0"/>
                          </a:rPr>
                          <m:t>𝒙</m:t>
                        </m:r>
                      </m:e>
                      <m:sup>
                        <m:r>
                          <a:rPr lang="en-US" sz="3600" b="1" i="1" smtClean="0">
                            <a:effectLst>
                              <a:outerShdw blurRad="38100" dist="38100" dir="2700000" algn="tl">
                                <a:srgbClr val="000000">
                                  <a:alpha val="43137"/>
                                </a:srgbClr>
                              </a:outerShdw>
                            </a:effectLst>
                            <a:latin typeface="Cambria Math" panose="02040503050406030204" pitchFamily="18" charset="0"/>
                          </a:rPr>
                          <m:t>𝟐</m:t>
                        </m:r>
                      </m:sup>
                    </m:sSup>
                  </m:oMath>
                </a14:m>
                <a:endParaRPr lang="en-US" sz="3600" b="1" dirty="0">
                  <a:effectLst>
                    <a:outerShdw blurRad="38100" dist="38100" dir="2700000" algn="tl">
                      <a:srgbClr val="000000">
                        <a:alpha val="43137"/>
                      </a:srgbClr>
                    </a:outerShdw>
                  </a:effectLst>
                </a:endParaRP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218883" y="0"/>
                <a:ext cx="11973117" cy="889924"/>
              </a:xfrm>
              <a:prstGeom prst="rect">
                <a:avLst/>
              </a:prstGeom>
              <a:blipFill>
                <a:blip r:embed="rId2"/>
                <a:stretch>
                  <a:fillRect l="-1884" t="-3425" b="-23288"/>
                </a:stretch>
              </a:blipFill>
            </p:spPr>
            <p:txBody>
              <a:bodyPr/>
              <a:lstStyle/>
              <a:p>
                <a:r>
                  <a:rPr lang="en-US">
                    <a:noFill/>
                  </a:rPr>
                  <a:t> </a:t>
                </a:r>
              </a:p>
            </p:txBody>
          </p:sp>
        </mc:Fallback>
      </mc:AlternateContent>
    </p:spTree>
    <p:extLst>
      <p:ext uri="{BB962C8B-B14F-4D97-AF65-F5344CB8AC3E}">
        <p14:creationId xmlns:p14="http://schemas.microsoft.com/office/powerpoint/2010/main" val="2737327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218884" y="0"/>
                <a:ext cx="5171824" cy="998030"/>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Ex. 2) </a:t>
                </a:r>
                <a14:m>
                  <m:oMath xmlns:m="http://schemas.openxmlformats.org/officeDocument/2006/math">
                    <m:r>
                      <a:rPr lang="en-US" sz="3600" b="1" i="1" smtClean="0">
                        <a:effectLst>
                          <a:outerShdw blurRad="38100" dist="38100" dir="2700000" algn="tl">
                            <a:srgbClr val="000000">
                              <a:alpha val="43137"/>
                            </a:srgbClr>
                          </a:outerShdw>
                        </a:effectLst>
                        <a:latin typeface="Cambria Math" panose="02040503050406030204" pitchFamily="18" charset="0"/>
                      </a:rPr>
                      <m:t>𝒇</m:t>
                    </m:r>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rPr>
                          <m:t>𝒙</m:t>
                        </m:r>
                      </m:e>
                    </m:d>
                    <m:r>
                      <a:rPr lang="en-US" sz="3600" b="1" i="1" smtClean="0">
                        <a:effectLst>
                          <a:outerShdw blurRad="38100" dist="38100" dir="2700000" algn="tl">
                            <a:srgbClr val="000000">
                              <a:alpha val="43137"/>
                            </a:srgbClr>
                          </a:outerShdw>
                        </a:effectLst>
                        <a:latin typeface="Cambria Math" panose="02040503050406030204" pitchFamily="18" charset="0"/>
                      </a:rPr>
                      <m:t>=</m:t>
                    </m:r>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r>
                                  <a:rPr lang="en-US" sz="3600" b="1" i="1" smtClean="0">
                                    <a:effectLst>
                                      <a:outerShdw blurRad="38100" dist="38100" dir="2700000" algn="tl">
                                        <a:srgbClr val="000000">
                                          <a:alpha val="43137"/>
                                        </a:srgbClr>
                                      </a:outerShdw>
                                    </a:effectLst>
                                    <a:latin typeface="Cambria Math" panose="02040503050406030204" pitchFamily="18" charset="0"/>
                                  </a:rPr>
                                  <m:t>𝒙</m:t>
                                </m:r>
                              </m:e>
                              <m:sup>
                                <m:r>
                                  <a:rPr lang="en-US" sz="3600" b="1" i="1" smtClean="0">
                                    <a:effectLst>
                                      <a:outerShdw blurRad="38100" dist="38100" dir="2700000" algn="tl">
                                        <a:srgbClr val="000000">
                                          <a:alpha val="43137"/>
                                        </a:srgbClr>
                                      </a:outerShdw>
                                    </a:effectLst>
                                    <a:latin typeface="Cambria Math" panose="02040503050406030204" pitchFamily="18" charset="0"/>
                                  </a:rPr>
                                  <m:t>𝟐</m:t>
                                </m:r>
                              </m:sup>
                            </m:sSup>
                            <m:r>
                              <a:rPr lang="en-US" sz="3600" b="1" i="1" smtClean="0">
                                <a:effectLst>
                                  <a:outerShdw blurRad="38100" dist="38100" dir="2700000" algn="tl">
                                    <a:srgbClr val="000000">
                                      <a:alpha val="43137"/>
                                    </a:srgbClr>
                                  </a:outerShdw>
                                </a:effectLst>
                                <a:latin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rPr>
                              <m:t>𝟒</m:t>
                            </m:r>
                          </m:e>
                        </m:d>
                      </m:e>
                      <m:sup>
                        <m:f>
                          <m:fPr>
                            <m:ctrlPr>
                              <a:rPr lang="en-US" sz="3600" b="1" i="1" smtClean="0">
                                <a:effectLst>
                                  <a:outerShdw blurRad="38100" dist="38100" dir="2700000" algn="tl">
                                    <a:srgbClr val="000000">
                                      <a:alpha val="43137"/>
                                    </a:srgbClr>
                                  </a:outerShdw>
                                </a:effectLst>
                                <a:latin typeface="Cambria Math" panose="02040503050406030204" pitchFamily="18" charset="0"/>
                              </a:rPr>
                            </m:ctrlPr>
                          </m:fPr>
                          <m:num>
                            <m:r>
                              <a:rPr lang="en-US" sz="3600" b="1" i="1" smtClean="0">
                                <a:effectLst>
                                  <a:outerShdw blurRad="38100" dist="38100" dir="2700000" algn="tl">
                                    <a:srgbClr val="000000">
                                      <a:alpha val="43137"/>
                                    </a:srgbClr>
                                  </a:outerShdw>
                                </a:effectLst>
                                <a:latin typeface="Cambria Math" panose="02040503050406030204" pitchFamily="18" charset="0"/>
                              </a:rPr>
                              <m:t>𝟐</m:t>
                            </m:r>
                          </m:num>
                          <m:den>
                            <m:r>
                              <a:rPr lang="en-US" sz="3600" b="1" i="1" smtClean="0">
                                <a:effectLst>
                                  <a:outerShdw blurRad="38100" dist="38100" dir="2700000" algn="tl">
                                    <a:srgbClr val="000000">
                                      <a:alpha val="43137"/>
                                    </a:srgbClr>
                                  </a:outerShdw>
                                </a:effectLst>
                                <a:latin typeface="Cambria Math" panose="02040503050406030204" pitchFamily="18" charset="0"/>
                              </a:rPr>
                              <m:t>𝟑</m:t>
                            </m:r>
                          </m:den>
                        </m:f>
                      </m:sup>
                    </m:sSup>
                  </m:oMath>
                </a14:m>
                <a:endParaRPr lang="en-US" sz="3600" b="1" dirty="0">
                  <a:effectLst>
                    <a:outerShdw blurRad="38100" dist="38100" dir="2700000" algn="tl">
                      <a:srgbClr val="000000">
                        <a:alpha val="43137"/>
                      </a:srgbClr>
                    </a:outerShdw>
                  </a:effectLst>
                </a:endParaRP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218884" y="0"/>
                <a:ext cx="5171824" cy="998030"/>
              </a:xfrm>
              <a:prstGeom prst="rect">
                <a:avLst/>
              </a:prstGeom>
              <a:blipFill>
                <a:blip r:embed="rId2"/>
                <a:stretch>
                  <a:fillRect l="-4363" b="-29268"/>
                </a:stretch>
              </a:blipFill>
            </p:spPr>
            <p:txBody>
              <a:bodyPr/>
              <a:lstStyle/>
              <a:p>
                <a:r>
                  <a:rPr lang="en-US">
                    <a:noFill/>
                  </a:rPr>
                  <a:t> </a:t>
                </a:r>
              </a:p>
            </p:txBody>
          </p:sp>
        </mc:Fallback>
      </mc:AlternateContent>
    </p:spTree>
    <p:extLst>
      <p:ext uri="{BB962C8B-B14F-4D97-AF65-F5344CB8AC3E}">
        <p14:creationId xmlns:p14="http://schemas.microsoft.com/office/powerpoint/2010/main" val="86459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0" y="0"/>
                <a:ext cx="5171824" cy="1170129"/>
              </a:xfrm>
              <a:prstGeom prst="rect">
                <a:avLst/>
              </a:prstGeom>
              <a:noFill/>
            </p:spPr>
            <p:txBody>
              <a:bodyPr wrap="square" rtlCol="0">
                <a:spAutoFit/>
              </a:bodyPr>
              <a:lstStyle/>
              <a:p>
                <a:r>
                  <a:rPr lang="en-US" sz="4800" b="1" dirty="0">
                    <a:effectLst>
                      <a:outerShdw blurRad="38100" dist="38100" dir="2700000" algn="tl">
                        <a:srgbClr val="000000">
                          <a:alpha val="43137"/>
                        </a:srgbClr>
                      </a:outerShdw>
                    </a:effectLst>
                  </a:rPr>
                  <a:t>Ex. 3) </a:t>
                </a:r>
                <a14:m>
                  <m:oMath xmlns:m="http://schemas.openxmlformats.org/officeDocument/2006/math">
                    <m:r>
                      <a:rPr lang="en-US" sz="4400" b="1" i="1" smtClean="0">
                        <a:effectLst>
                          <a:outerShdw blurRad="38100" dist="38100" dir="2700000" algn="tl">
                            <a:srgbClr val="000000">
                              <a:alpha val="43137"/>
                            </a:srgbClr>
                          </a:outerShdw>
                        </a:effectLst>
                        <a:latin typeface="Cambria Math" panose="02040503050406030204" pitchFamily="18" charset="0"/>
                      </a:rPr>
                      <m:t>𝒇</m:t>
                    </m:r>
                    <m:d>
                      <m:dPr>
                        <m:ctrlPr>
                          <a:rPr lang="en-US" sz="4400" b="1" i="1" smtClean="0">
                            <a:effectLst>
                              <a:outerShdw blurRad="38100" dist="38100" dir="2700000" algn="tl">
                                <a:srgbClr val="000000">
                                  <a:alpha val="43137"/>
                                </a:srgbClr>
                              </a:outerShdw>
                            </a:effectLst>
                            <a:latin typeface="Cambria Math" panose="02040503050406030204" pitchFamily="18" charset="0"/>
                          </a:rPr>
                        </m:ctrlPr>
                      </m:dPr>
                      <m:e>
                        <m:r>
                          <a:rPr lang="en-US" sz="4400" b="1" i="1" smtClean="0">
                            <a:effectLst>
                              <a:outerShdw blurRad="38100" dist="38100" dir="2700000" algn="tl">
                                <a:srgbClr val="000000">
                                  <a:alpha val="43137"/>
                                </a:srgbClr>
                              </a:outerShdw>
                            </a:effectLst>
                            <a:latin typeface="Cambria Math" panose="02040503050406030204" pitchFamily="18" charset="0"/>
                          </a:rPr>
                          <m:t>𝒙</m:t>
                        </m:r>
                      </m:e>
                    </m:d>
                    <m:r>
                      <a:rPr lang="en-US" sz="4400" b="1" i="1" smtClean="0">
                        <a:effectLst>
                          <a:outerShdw blurRad="38100" dist="38100" dir="2700000" algn="tl">
                            <a:srgbClr val="000000">
                              <a:alpha val="43137"/>
                            </a:srgbClr>
                          </a:outerShdw>
                        </a:effectLst>
                        <a:latin typeface="Cambria Math" panose="02040503050406030204" pitchFamily="18" charset="0"/>
                      </a:rPr>
                      <m:t>=</m:t>
                    </m:r>
                    <m:f>
                      <m:fPr>
                        <m:ctrlPr>
                          <a:rPr lang="en-US" sz="4400" b="1" i="1" smtClean="0">
                            <a:effectLst>
                              <a:outerShdw blurRad="38100" dist="38100" dir="2700000" algn="tl">
                                <a:srgbClr val="000000">
                                  <a:alpha val="43137"/>
                                </a:srgbClr>
                              </a:outerShdw>
                            </a:effectLst>
                            <a:latin typeface="Cambria Math" panose="02040503050406030204" pitchFamily="18" charset="0"/>
                          </a:rPr>
                        </m:ctrlPr>
                      </m:fPr>
                      <m:num>
                        <m:sSup>
                          <m:sSupPr>
                            <m:ctrlPr>
                              <a:rPr lang="en-US" sz="4400" b="1" i="1" smtClean="0">
                                <a:effectLst>
                                  <a:outerShdw blurRad="38100" dist="38100" dir="2700000" algn="tl">
                                    <a:srgbClr val="000000">
                                      <a:alpha val="43137"/>
                                    </a:srgbClr>
                                  </a:outerShdw>
                                </a:effectLst>
                                <a:latin typeface="Cambria Math" panose="02040503050406030204" pitchFamily="18" charset="0"/>
                              </a:rPr>
                            </m:ctrlPr>
                          </m:sSupPr>
                          <m:e>
                            <m:r>
                              <a:rPr lang="en-US" sz="4400" b="1" i="1" smtClean="0">
                                <a:effectLst>
                                  <a:outerShdw blurRad="38100" dist="38100" dir="2700000" algn="tl">
                                    <a:srgbClr val="000000">
                                      <a:alpha val="43137"/>
                                    </a:srgbClr>
                                  </a:outerShdw>
                                </a:effectLst>
                                <a:latin typeface="Cambria Math" panose="02040503050406030204" pitchFamily="18" charset="0"/>
                              </a:rPr>
                              <m:t>𝒙</m:t>
                            </m:r>
                          </m:e>
                          <m:sup>
                            <m:r>
                              <a:rPr lang="en-US" sz="4400" b="1" i="1" smtClean="0">
                                <a:effectLst>
                                  <a:outerShdw blurRad="38100" dist="38100" dir="2700000" algn="tl">
                                    <a:srgbClr val="000000">
                                      <a:alpha val="43137"/>
                                    </a:srgbClr>
                                  </a:outerShdw>
                                </a:effectLst>
                                <a:latin typeface="Cambria Math" panose="02040503050406030204" pitchFamily="18" charset="0"/>
                              </a:rPr>
                              <m:t>𝟒</m:t>
                            </m:r>
                          </m:sup>
                        </m:sSup>
                        <m:r>
                          <a:rPr lang="en-US" sz="4400" b="1" i="1" smtClean="0">
                            <a:effectLst>
                              <a:outerShdw blurRad="38100" dist="38100" dir="2700000" algn="tl">
                                <a:srgbClr val="000000">
                                  <a:alpha val="43137"/>
                                </a:srgbClr>
                              </a:outerShdw>
                            </a:effectLst>
                            <a:latin typeface="Cambria Math" panose="02040503050406030204" pitchFamily="18" charset="0"/>
                          </a:rPr>
                          <m:t>+</m:t>
                        </m:r>
                        <m:r>
                          <a:rPr lang="en-US" sz="4400" b="1" i="1" smtClean="0">
                            <a:effectLst>
                              <a:outerShdw blurRad="38100" dist="38100" dir="2700000" algn="tl">
                                <a:srgbClr val="000000">
                                  <a:alpha val="43137"/>
                                </a:srgbClr>
                              </a:outerShdw>
                            </a:effectLst>
                            <a:latin typeface="Cambria Math" panose="02040503050406030204" pitchFamily="18" charset="0"/>
                          </a:rPr>
                          <m:t>𝟏</m:t>
                        </m:r>
                      </m:num>
                      <m:den>
                        <m:sSup>
                          <m:sSupPr>
                            <m:ctrlPr>
                              <a:rPr lang="en-US" sz="4400" b="1" i="1" smtClean="0">
                                <a:effectLst>
                                  <a:outerShdw blurRad="38100" dist="38100" dir="2700000" algn="tl">
                                    <a:srgbClr val="000000">
                                      <a:alpha val="43137"/>
                                    </a:srgbClr>
                                  </a:outerShdw>
                                </a:effectLst>
                                <a:latin typeface="Cambria Math" panose="02040503050406030204" pitchFamily="18" charset="0"/>
                              </a:rPr>
                            </m:ctrlPr>
                          </m:sSupPr>
                          <m:e>
                            <m:r>
                              <a:rPr lang="en-US" sz="4400" b="1" i="1" smtClean="0">
                                <a:effectLst>
                                  <a:outerShdw blurRad="38100" dist="38100" dir="2700000" algn="tl">
                                    <a:srgbClr val="000000">
                                      <a:alpha val="43137"/>
                                    </a:srgbClr>
                                  </a:outerShdw>
                                </a:effectLst>
                                <a:latin typeface="Cambria Math" panose="02040503050406030204" pitchFamily="18" charset="0"/>
                              </a:rPr>
                              <m:t>𝒙</m:t>
                            </m:r>
                          </m:e>
                          <m:sup>
                            <m:r>
                              <a:rPr lang="en-US" sz="4400" b="1" i="1" smtClean="0">
                                <a:effectLst>
                                  <a:outerShdw blurRad="38100" dist="38100" dir="2700000" algn="tl">
                                    <a:srgbClr val="000000">
                                      <a:alpha val="43137"/>
                                    </a:srgbClr>
                                  </a:outerShdw>
                                </a:effectLst>
                                <a:latin typeface="Cambria Math" panose="02040503050406030204" pitchFamily="18" charset="0"/>
                              </a:rPr>
                              <m:t>𝟐</m:t>
                            </m:r>
                          </m:sup>
                        </m:sSup>
                      </m:den>
                    </m:f>
                  </m:oMath>
                </a14:m>
                <a:endParaRPr lang="en-US" sz="4400" b="1" dirty="0">
                  <a:effectLst>
                    <a:outerShdw blurRad="38100" dist="38100" dir="2700000" algn="tl">
                      <a:srgbClr val="000000">
                        <a:alpha val="43137"/>
                      </a:srgbClr>
                    </a:outerShdw>
                  </a:effectLst>
                </a:endParaRP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0" y="0"/>
                <a:ext cx="5171824" cy="1170129"/>
              </a:xfrm>
              <a:prstGeom prst="rect">
                <a:avLst/>
              </a:prstGeom>
              <a:blipFill>
                <a:blip r:embed="rId2"/>
                <a:stretch>
                  <a:fillRect l="-5542" b="-21354"/>
                </a:stretch>
              </a:blipFill>
            </p:spPr>
            <p:txBody>
              <a:bodyPr/>
              <a:lstStyle/>
              <a:p>
                <a:r>
                  <a:rPr lang="en-US">
                    <a:noFill/>
                  </a:rPr>
                  <a:t> </a:t>
                </a:r>
              </a:p>
            </p:txBody>
          </p:sp>
        </mc:Fallback>
      </mc:AlternateContent>
    </p:spTree>
    <p:extLst>
      <p:ext uri="{BB962C8B-B14F-4D97-AF65-F5344CB8AC3E}">
        <p14:creationId xmlns:p14="http://schemas.microsoft.com/office/powerpoint/2010/main" val="3383665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6F76E5-165B-72A5-6CDF-1F992F727881}"/>
              </a:ext>
            </a:extLst>
          </p:cNvPr>
          <p:cNvSpPr txBox="1"/>
          <p:nvPr/>
        </p:nvSpPr>
        <p:spPr>
          <a:xfrm>
            <a:off x="0" y="0"/>
            <a:ext cx="12192000" cy="646331"/>
          </a:xfrm>
          <a:prstGeom prst="rect">
            <a:avLst/>
          </a:prstGeom>
          <a:noFill/>
        </p:spPr>
        <p:txBody>
          <a:bodyPr wrap="square" rtlCol="0">
            <a:spAutoFit/>
          </a:bodyPr>
          <a:lstStyle/>
          <a:p>
            <a:pPr algn="ctr"/>
            <a:r>
              <a:rPr lang="en-US" sz="3600" b="1" u="sng" dirty="0">
                <a:effectLst>
                  <a:outerShdw blurRad="38100" dist="38100" dir="2700000" algn="tl">
                    <a:srgbClr val="000000">
                      <a:alpha val="43137"/>
                    </a:srgbClr>
                  </a:outerShdw>
                </a:effectLst>
              </a:rPr>
              <a:t>The First Derivative Test For Relative Extreme Values</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317F577-BA28-9744-0117-30B88014BC71}"/>
                  </a:ext>
                </a:extLst>
              </p:cNvPr>
              <p:cNvSpPr txBox="1"/>
              <p:nvPr/>
            </p:nvSpPr>
            <p:spPr>
              <a:xfrm>
                <a:off x="1" y="890880"/>
                <a:ext cx="12191999" cy="5293757"/>
              </a:xfrm>
              <a:prstGeom prst="rect">
                <a:avLst/>
              </a:prstGeom>
              <a:noFill/>
            </p:spPr>
            <p:txBody>
              <a:bodyPr wrap="square" rtlCol="0">
                <a:spAutoFit/>
              </a:bodyPr>
              <a:lstStyle/>
              <a:p>
                <a:pPr marL="742950" indent="-742950">
                  <a:buFont typeface="+mj-lt"/>
                  <a:buAutoNum type="arabicPeriod"/>
                </a:pPr>
                <a:r>
                  <a:rPr lang="en-US" sz="2400" b="1" dirty="0">
                    <a:effectLst>
                      <a:outerShdw blurRad="38100" dist="38100" dir="2700000" algn="tl">
                        <a:srgbClr val="000000">
                          <a:alpha val="43137"/>
                        </a:srgbClr>
                      </a:outerShdw>
                    </a:effectLst>
                  </a:rPr>
                  <a:t>If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𝒇</m:t>
                    </m:r>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m:t>
                    </m:r>
                  </m:oMath>
                </a14:m>
                <a:r>
                  <a:rPr lang="en-US" sz="2400" b="1" dirty="0">
                    <a:effectLst>
                      <a:outerShdw blurRad="38100" dist="38100" dir="2700000" algn="tl">
                        <a:srgbClr val="000000">
                          <a:alpha val="43137"/>
                        </a:srgbClr>
                      </a:outerShdw>
                    </a:effectLst>
                  </a:rPr>
                  <a:t> changes from POSITIVE TO NEGATIVE at </a:t>
                </a:r>
                <a:r>
                  <a:rPr lang="en-US" sz="2400" b="1" i="1" dirty="0">
                    <a:effectLst>
                      <a:outerShdw blurRad="38100" dist="38100" dir="2700000" algn="tl">
                        <a:srgbClr val="000000">
                          <a:alpha val="43137"/>
                        </a:srgbClr>
                      </a:outerShdw>
                    </a:effectLst>
                  </a:rPr>
                  <a:t>c</a:t>
                </a:r>
                <a:r>
                  <a:rPr lang="en-US" sz="2400" b="1" dirty="0">
                    <a:effectLst>
                      <a:outerShdw blurRad="38100" dist="38100" dir="2700000" algn="tl">
                        <a:srgbClr val="000000">
                          <a:alpha val="43137"/>
                        </a:srgbClr>
                      </a:outerShdw>
                    </a:effectLst>
                  </a:rPr>
                  <a:t> (</a:t>
                </a:r>
                <a14:m>
                  <m:oMath xmlns:m="http://schemas.openxmlformats.org/officeDocument/2006/math">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&gt;</m:t>
                    </m:r>
                    <m:r>
                      <a:rPr lang="en-US" sz="2400" b="1" i="1" smtClean="0">
                        <a:effectLst>
                          <a:outerShdw blurRad="38100" dist="38100" dir="2700000" algn="tl">
                            <a:srgbClr val="000000">
                              <a:alpha val="43137"/>
                            </a:srgbClr>
                          </a:outerShdw>
                        </a:effectLst>
                        <a:latin typeface="Cambria Math" panose="02040503050406030204" pitchFamily="18" charset="0"/>
                      </a:rPr>
                      <m:t>𝟎</m:t>
                    </m:r>
                  </m:oMath>
                </a14:m>
                <a:r>
                  <a:rPr lang="en-US" sz="2400" b="1" dirty="0">
                    <a:effectLst>
                      <a:outerShdw blurRad="38100" dist="38100" dir="2700000" algn="tl">
                        <a:srgbClr val="000000">
                          <a:alpha val="43137"/>
                        </a:srgbClr>
                      </a:outerShdw>
                    </a:effectLst>
                  </a:rPr>
                  <a:t> for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&lt;</m:t>
                    </m:r>
                    <m:r>
                      <a:rPr lang="en-US" sz="2400" b="1" i="1" smtClean="0">
                        <a:effectLst>
                          <a:outerShdw blurRad="38100" dist="38100" dir="2700000" algn="tl">
                            <a:srgbClr val="000000">
                              <a:alpha val="43137"/>
                            </a:srgbClr>
                          </a:outerShdw>
                        </a:effectLst>
                        <a:latin typeface="Cambria Math" panose="02040503050406030204" pitchFamily="18" charset="0"/>
                      </a:rPr>
                      <m:t>𝒄</m:t>
                    </m:r>
                  </m:oMath>
                </a14:m>
                <a:r>
                  <a:rPr lang="en-US" sz="2400" b="1" dirty="0">
                    <a:effectLst>
                      <a:outerShdw blurRad="38100" dist="38100" dir="2700000" algn="tl">
                        <a:srgbClr val="000000">
                          <a:alpha val="43137"/>
                        </a:srgbClr>
                      </a:outerShdw>
                    </a:effectLst>
                  </a:rPr>
                  <a:t> and </a:t>
                </a:r>
                <a14:m>
                  <m:oMath xmlns:m="http://schemas.openxmlformats.org/officeDocument/2006/math">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&lt;</m:t>
                    </m:r>
                    <m:r>
                      <a:rPr lang="en-US" sz="2400" b="1" i="1" smtClean="0">
                        <a:effectLst>
                          <a:outerShdw blurRad="38100" dist="38100" dir="2700000" algn="tl">
                            <a:srgbClr val="000000">
                              <a:alpha val="43137"/>
                            </a:srgbClr>
                          </a:outerShdw>
                        </a:effectLst>
                        <a:latin typeface="Cambria Math" panose="02040503050406030204" pitchFamily="18" charset="0"/>
                      </a:rPr>
                      <m:t>𝟎</m:t>
                    </m:r>
                  </m:oMath>
                </a14:m>
                <a:r>
                  <a:rPr lang="en-US" sz="2400" b="1" dirty="0">
                    <a:effectLst>
                      <a:outerShdw blurRad="38100" dist="38100" dir="2700000" algn="tl">
                        <a:srgbClr val="000000">
                          <a:alpha val="43137"/>
                        </a:srgbClr>
                      </a:outerShdw>
                    </a:effectLst>
                  </a:rPr>
                  <a:t> for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&gt;</m:t>
                    </m:r>
                    <m:r>
                      <a:rPr lang="en-US" sz="2400" b="1" i="1" smtClean="0">
                        <a:effectLst>
                          <a:outerShdw blurRad="38100" dist="38100" dir="2700000" algn="tl">
                            <a:srgbClr val="000000">
                              <a:alpha val="43137"/>
                            </a:srgbClr>
                          </a:outerShdw>
                        </a:effectLst>
                        <a:latin typeface="Cambria Math" panose="02040503050406030204" pitchFamily="18" charset="0"/>
                      </a:rPr>
                      <m:t>𝒄</m:t>
                    </m:r>
                  </m:oMath>
                </a14:m>
                <a:r>
                  <a:rPr lang="en-US" sz="2400" b="1" dirty="0">
                    <a:effectLst>
                      <a:outerShdw blurRad="38100" dist="38100" dir="2700000" algn="tl">
                        <a:srgbClr val="000000">
                          <a:alpha val="43137"/>
                        </a:srgbClr>
                      </a:outerShdw>
                    </a:effectLst>
                  </a:rPr>
                  <a:t>), then </a:t>
                </a:r>
                <a:r>
                  <a:rPr lang="en-US" sz="2400" b="1" i="1" dirty="0">
                    <a:effectLst>
                      <a:outerShdw blurRad="38100" dist="38100" dir="2700000" algn="tl">
                        <a:srgbClr val="000000">
                          <a:alpha val="43137"/>
                        </a:srgbClr>
                      </a:outerShdw>
                    </a:effectLst>
                  </a:rPr>
                  <a:t>f</a:t>
                </a:r>
                <a:r>
                  <a:rPr lang="en-US" sz="2400" b="1" dirty="0">
                    <a:effectLst>
                      <a:outerShdw blurRad="38100" dist="38100" dir="2700000" algn="tl">
                        <a:srgbClr val="000000">
                          <a:alpha val="43137"/>
                        </a:srgbClr>
                      </a:outerShdw>
                    </a:effectLst>
                  </a:rPr>
                  <a:t> has a RELATIVE MAXIMUM value at </a:t>
                </a:r>
                <a:r>
                  <a:rPr lang="en-US" sz="2400" b="1" i="1" dirty="0">
                    <a:effectLst>
                      <a:outerShdw blurRad="38100" dist="38100" dir="2700000" algn="tl">
                        <a:srgbClr val="000000">
                          <a:alpha val="43137"/>
                        </a:srgbClr>
                      </a:outerShdw>
                    </a:effectLst>
                  </a:rPr>
                  <a:t>c</a:t>
                </a:r>
                <a:r>
                  <a:rPr lang="en-US" sz="2400" b="1" dirty="0">
                    <a:effectLst>
                      <a:outerShdw blurRad="38100" dist="38100" dir="2700000" algn="tl">
                        <a:srgbClr val="000000">
                          <a:alpha val="43137"/>
                        </a:srgbClr>
                      </a:outerShdw>
                    </a:effectLst>
                  </a:rPr>
                  <a:t>.</a:t>
                </a:r>
              </a:p>
              <a:p>
                <a:pPr marL="742950" indent="-742950">
                  <a:buFont typeface="+mj-lt"/>
                  <a:buAutoNum type="arabicPeriod"/>
                </a:pPr>
                <a:endParaRPr lang="en-US" sz="1200" b="1" dirty="0">
                  <a:effectLst>
                    <a:outerShdw blurRad="38100" dist="38100" dir="2700000" algn="tl">
                      <a:srgbClr val="000000">
                        <a:alpha val="43137"/>
                      </a:srgbClr>
                    </a:outerShdw>
                  </a:effectLst>
                </a:endParaRPr>
              </a:p>
              <a:p>
                <a:pPr marL="742950" indent="-742950">
                  <a:buFont typeface="+mj-lt"/>
                  <a:buAutoNum type="arabicPeriod"/>
                </a:pPr>
                <a:r>
                  <a:rPr lang="en-US" sz="2400" b="1" dirty="0">
                    <a:effectLst>
                      <a:outerShdw blurRad="38100" dist="38100" dir="2700000" algn="tl">
                        <a:srgbClr val="000000">
                          <a:alpha val="43137"/>
                        </a:srgbClr>
                      </a:outerShdw>
                    </a:effectLst>
                  </a:rPr>
                  <a:t>If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𝒇</m:t>
                    </m:r>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m:t>
                    </m:r>
                  </m:oMath>
                </a14:m>
                <a:r>
                  <a:rPr lang="en-US" sz="2400" b="1" dirty="0">
                    <a:effectLst>
                      <a:outerShdw blurRad="38100" dist="38100" dir="2700000" algn="tl">
                        <a:srgbClr val="000000">
                          <a:alpha val="43137"/>
                        </a:srgbClr>
                      </a:outerShdw>
                    </a:effectLst>
                  </a:rPr>
                  <a:t> changes from NEGATIVE TO POSITIVE at </a:t>
                </a:r>
                <a:r>
                  <a:rPr lang="en-US" sz="2400" b="1" i="1" dirty="0">
                    <a:effectLst>
                      <a:outerShdw blurRad="38100" dist="38100" dir="2700000" algn="tl">
                        <a:srgbClr val="000000">
                          <a:alpha val="43137"/>
                        </a:srgbClr>
                      </a:outerShdw>
                    </a:effectLst>
                  </a:rPr>
                  <a:t>c</a:t>
                </a:r>
                <a:r>
                  <a:rPr lang="en-US" sz="2400" b="1" dirty="0">
                    <a:effectLst>
                      <a:outerShdw blurRad="38100" dist="38100" dir="2700000" algn="tl">
                        <a:srgbClr val="000000">
                          <a:alpha val="43137"/>
                        </a:srgbClr>
                      </a:outerShdw>
                    </a:effectLst>
                  </a:rPr>
                  <a:t> (</a:t>
                </a:r>
                <a14:m>
                  <m:oMath xmlns:m="http://schemas.openxmlformats.org/officeDocument/2006/math">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&lt;</m:t>
                    </m:r>
                    <m:r>
                      <a:rPr lang="en-US" sz="2400" b="1" i="1" smtClean="0">
                        <a:effectLst>
                          <a:outerShdw blurRad="38100" dist="38100" dir="2700000" algn="tl">
                            <a:srgbClr val="000000">
                              <a:alpha val="43137"/>
                            </a:srgbClr>
                          </a:outerShdw>
                        </a:effectLst>
                        <a:latin typeface="Cambria Math" panose="02040503050406030204" pitchFamily="18" charset="0"/>
                      </a:rPr>
                      <m:t>𝟎</m:t>
                    </m:r>
                  </m:oMath>
                </a14:m>
                <a:r>
                  <a:rPr lang="en-US" sz="2400" b="1" dirty="0">
                    <a:effectLst>
                      <a:outerShdw blurRad="38100" dist="38100" dir="2700000" algn="tl">
                        <a:srgbClr val="000000">
                          <a:alpha val="43137"/>
                        </a:srgbClr>
                      </a:outerShdw>
                    </a:effectLst>
                  </a:rPr>
                  <a:t> for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&lt;</m:t>
                    </m:r>
                    <m:r>
                      <a:rPr lang="en-US" sz="2400" b="1" i="1" smtClean="0">
                        <a:effectLst>
                          <a:outerShdw blurRad="38100" dist="38100" dir="2700000" algn="tl">
                            <a:srgbClr val="000000">
                              <a:alpha val="43137"/>
                            </a:srgbClr>
                          </a:outerShdw>
                        </a:effectLst>
                        <a:latin typeface="Cambria Math" panose="02040503050406030204" pitchFamily="18" charset="0"/>
                      </a:rPr>
                      <m:t>𝒄</m:t>
                    </m:r>
                  </m:oMath>
                </a14:m>
                <a:r>
                  <a:rPr lang="en-US" sz="2400" b="1" dirty="0">
                    <a:effectLst>
                      <a:outerShdw blurRad="38100" dist="38100" dir="2700000" algn="tl">
                        <a:srgbClr val="000000">
                          <a:alpha val="43137"/>
                        </a:srgbClr>
                      </a:outerShdw>
                    </a:effectLst>
                  </a:rPr>
                  <a:t> and </a:t>
                </a:r>
                <a14:m>
                  <m:oMath xmlns:m="http://schemas.openxmlformats.org/officeDocument/2006/math">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&gt;</m:t>
                    </m:r>
                    <m:r>
                      <a:rPr lang="en-US" sz="2400" b="1" i="1" smtClean="0">
                        <a:effectLst>
                          <a:outerShdw blurRad="38100" dist="38100" dir="2700000" algn="tl">
                            <a:srgbClr val="000000">
                              <a:alpha val="43137"/>
                            </a:srgbClr>
                          </a:outerShdw>
                        </a:effectLst>
                        <a:latin typeface="Cambria Math" panose="02040503050406030204" pitchFamily="18" charset="0"/>
                      </a:rPr>
                      <m:t>𝟎</m:t>
                    </m:r>
                  </m:oMath>
                </a14:m>
                <a:r>
                  <a:rPr lang="en-US" sz="2400" b="1" dirty="0">
                    <a:effectLst>
                      <a:outerShdw blurRad="38100" dist="38100" dir="2700000" algn="tl">
                        <a:srgbClr val="000000">
                          <a:alpha val="43137"/>
                        </a:srgbClr>
                      </a:outerShdw>
                    </a:effectLst>
                  </a:rPr>
                  <a:t> for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&gt;</m:t>
                    </m:r>
                    <m:r>
                      <a:rPr lang="en-US" sz="2400" b="1" i="1" smtClean="0">
                        <a:effectLst>
                          <a:outerShdw blurRad="38100" dist="38100" dir="2700000" algn="tl">
                            <a:srgbClr val="000000">
                              <a:alpha val="43137"/>
                            </a:srgbClr>
                          </a:outerShdw>
                        </a:effectLst>
                        <a:latin typeface="Cambria Math" panose="02040503050406030204" pitchFamily="18" charset="0"/>
                      </a:rPr>
                      <m:t>𝒄</m:t>
                    </m:r>
                  </m:oMath>
                </a14:m>
                <a:r>
                  <a:rPr lang="en-US" sz="2400" b="1" dirty="0">
                    <a:effectLst>
                      <a:outerShdw blurRad="38100" dist="38100" dir="2700000" algn="tl">
                        <a:srgbClr val="000000">
                          <a:alpha val="43137"/>
                        </a:srgbClr>
                      </a:outerShdw>
                    </a:effectLst>
                  </a:rPr>
                  <a:t>), then </a:t>
                </a:r>
                <a:r>
                  <a:rPr lang="en-US" sz="2400" b="1" i="1" dirty="0">
                    <a:effectLst>
                      <a:outerShdw blurRad="38100" dist="38100" dir="2700000" algn="tl">
                        <a:srgbClr val="000000">
                          <a:alpha val="43137"/>
                        </a:srgbClr>
                      </a:outerShdw>
                    </a:effectLst>
                  </a:rPr>
                  <a:t>f</a:t>
                </a:r>
                <a:r>
                  <a:rPr lang="en-US" sz="2400" b="1" dirty="0">
                    <a:effectLst>
                      <a:outerShdw blurRad="38100" dist="38100" dir="2700000" algn="tl">
                        <a:srgbClr val="000000">
                          <a:alpha val="43137"/>
                        </a:srgbClr>
                      </a:outerShdw>
                    </a:effectLst>
                  </a:rPr>
                  <a:t> has a RELATIVE MINIMUM value at </a:t>
                </a:r>
                <a:r>
                  <a:rPr lang="en-US" sz="2400" b="1" i="1" dirty="0">
                    <a:effectLst>
                      <a:outerShdw blurRad="38100" dist="38100" dir="2700000" algn="tl">
                        <a:srgbClr val="000000">
                          <a:alpha val="43137"/>
                        </a:srgbClr>
                      </a:outerShdw>
                    </a:effectLst>
                  </a:rPr>
                  <a:t>c</a:t>
                </a:r>
                <a:r>
                  <a:rPr lang="en-US" sz="2400" b="1" dirty="0">
                    <a:effectLst>
                      <a:outerShdw blurRad="38100" dist="38100" dir="2700000" algn="tl">
                        <a:srgbClr val="000000">
                          <a:alpha val="43137"/>
                        </a:srgbClr>
                      </a:outerShdw>
                    </a:effectLst>
                  </a:rPr>
                  <a:t>.</a:t>
                </a:r>
              </a:p>
              <a:p>
                <a:pPr marL="742950" indent="-742950">
                  <a:buFont typeface="+mj-lt"/>
                  <a:buAutoNum type="arabicPeriod"/>
                </a:pPr>
                <a:endParaRPr lang="en-US" sz="1400" b="1" dirty="0">
                  <a:effectLst>
                    <a:outerShdw blurRad="38100" dist="38100" dir="2700000" algn="tl">
                      <a:srgbClr val="000000">
                        <a:alpha val="43137"/>
                      </a:srgbClr>
                    </a:outerShdw>
                  </a:effectLst>
                </a:endParaRPr>
              </a:p>
              <a:p>
                <a:pPr marL="742950" indent="-742950">
                  <a:buFont typeface="+mj-lt"/>
                  <a:buAutoNum type="arabicPeriod"/>
                </a:pPr>
                <a:r>
                  <a:rPr lang="en-US" sz="2400" b="1" dirty="0">
                    <a:effectLst>
                      <a:outerShdw blurRad="38100" dist="38100" dir="2700000" algn="tl">
                        <a:srgbClr val="000000">
                          <a:alpha val="43137"/>
                        </a:srgbClr>
                      </a:outerShdw>
                    </a:effectLst>
                  </a:rPr>
                  <a:t>If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𝒇</m:t>
                    </m:r>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m:t>
                    </m:r>
                  </m:oMath>
                </a14:m>
                <a:r>
                  <a:rPr lang="en-US" sz="2400" b="1" dirty="0">
                    <a:effectLst>
                      <a:outerShdw blurRad="38100" dist="38100" dir="2700000" algn="tl">
                        <a:srgbClr val="000000">
                          <a:alpha val="43137"/>
                        </a:srgbClr>
                      </a:outerShdw>
                    </a:effectLst>
                  </a:rPr>
                  <a:t> DOES NOT CHANGE SIGN at </a:t>
                </a:r>
                <a:r>
                  <a:rPr lang="en-US" sz="2400" b="1" i="1" dirty="0">
                    <a:effectLst>
                      <a:outerShdw blurRad="38100" dist="38100" dir="2700000" algn="tl">
                        <a:srgbClr val="000000">
                          <a:alpha val="43137"/>
                        </a:srgbClr>
                      </a:outerShdw>
                    </a:effectLst>
                  </a:rPr>
                  <a:t>c</a:t>
                </a:r>
                <a:r>
                  <a:rPr lang="en-US" sz="2400" b="1" dirty="0">
                    <a:effectLst>
                      <a:outerShdw blurRad="38100" dist="38100" dir="2700000" algn="tl">
                        <a:srgbClr val="000000">
                          <a:alpha val="43137"/>
                        </a:srgbClr>
                      </a:outerShdw>
                    </a:effectLst>
                  </a:rPr>
                  <a:t> (</a:t>
                </a:r>
                <a14:m>
                  <m:oMath xmlns:m="http://schemas.openxmlformats.org/officeDocument/2006/math">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oMath>
                </a14:m>
                <a:r>
                  <a:rPr lang="en-US" sz="2400" b="1" dirty="0">
                    <a:effectLst>
                      <a:outerShdw blurRad="38100" dist="38100" dir="2700000" algn="tl">
                        <a:srgbClr val="000000">
                          <a:alpha val="43137"/>
                        </a:srgbClr>
                      </a:outerShdw>
                    </a:effectLst>
                  </a:rPr>
                  <a:t> has the same sign on both sides of </a:t>
                </a:r>
                <a:r>
                  <a:rPr lang="en-US" sz="2400" b="1" i="1" dirty="0">
                    <a:effectLst>
                      <a:outerShdw blurRad="38100" dist="38100" dir="2700000" algn="tl">
                        <a:srgbClr val="000000">
                          <a:alpha val="43137"/>
                        </a:srgbClr>
                      </a:outerShdw>
                    </a:effectLst>
                  </a:rPr>
                  <a:t>c</a:t>
                </a:r>
                <a:r>
                  <a:rPr lang="en-US" sz="2400" b="1" dirty="0">
                    <a:effectLst>
                      <a:outerShdw blurRad="38100" dist="38100" dir="2700000" algn="tl">
                        <a:srgbClr val="000000">
                          <a:alpha val="43137"/>
                        </a:srgbClr>
                      </a:outerShdw>
                    </a:effectLst>
                  </a:rPr>
                  <a:t>), then </a:t>
                </a:r>
                <a:r>
                  <a:rPr lang="en-US" sz="2400" b="1" i="1" dirty="0">
                    <a:effectLst>
                      <a:outerShdw blurRad="38100" dist="38100" dir="2700000" algn="tl">
                        <a:srgbClr val="000000">
                          <a:alpha val="43137"/>
                        </a:srgbClr>
                      </a:outerShdw>
                    </a:effectLst>
                  </a:rPr>
                  <a:t>f</a:t>
                </a:r>
                <a:r>
                  <a:rPr lang="en-US" sz="2400" b="1" dirty="0">
                    <a:effectLst>
                      <a:outerShdw blurRad="38100" dist="38100" dir="2700000" algn="tl">
                        <a:srgbClr val="000000">
                          <a:alpha val="43137"/>
                        </a:srgbClr>
                      </a:outerShdw>
                    </a:effectLst>
                  </a:rPr>
                  <a:t> has no local extreme value at </a:t>
                </a:r>
                <a:r>
                  <a:rPr lang="en-US" sz="2400" b="1" i="1" dirty="0">
                    <a:effectLst>
                      <a:outerShdw blurRad="38100" dist="38100" dir="2700000" algn="tl">
                        <a:srgbClr val="000000">
                          <a:alpha val="43137"/>
                        </a:srgbClr>
                      </a:outerShdw>
                    </a:effectLst>
                  </a:rPr>
                  <a:t>c</a:t>
                </a:r>
                <a:r>
                  <a:rPr lang="en-US" sz="2400" b="1" dirty="0">
                    <a:effectLst>
                      <a:outerShdw blurRad="38100" dist="38100" dir="2700000" algn="tl">
                        <a:srgbClr val="000000">
                          <a:alpha val="43137"/>
                        </a:srgbClr>
                      </a:outerShdw>
                    </a:effectLst>
                  </a:rPr>
                  <a:t>.</a:t>
                </a:r>
              </a:p>
              <a:p>
                <a:pPr marL="742950" indent="-742950">
                  <a:buFont typeface="+mj-lt"/>
                  <a:buAutoNum type="arabicPeriod"/>
                </a:pPr>
                <a:endParaRPr lang="en-US" sz="1200" b="1" dirty="0">
                  <a:effectLst>
                    <a:outerShdw blurRad="38100" dist="38100" dir="2700000" algn="tl">
                      <a:srgbClr val="000000">
                        <a:alpha val="43137"/>
                      </a:srgbClr>
                    </a:outerShdw>
                  </a:effectLst>
                </a:endParaRPr>
              </a:p>
              <a:p>
                <a:pPr marL="742950" indent="-742950">
                  <a:buFont typeface="+mj-lt"/>
                  <a:buAutoNum type="arabicPeriod"/>
                </a:pPr>
                <a:r>
                  <a:rPr lang="en-US" sz="2400" b="1" dirty="0">
                    <a:effectLst>
                      <a:outerShdw blurRad="38100" dist="38100" dir="2700000" algn="tl">
                        <a:srgbClr val="000000">
                          <a:alpha val="43137"/>
                        </a:srgbClr>
                      </a:outerShdw>
                    </a:effectLst>
                  </a:rPr>
                  <a:t>At a left endpoint </a:t>
                </a:r>
                <a:r>
                  <a:rPr lang="en-US" sz="2400" b="1" i="1" dirty="0">
                    <a:effectLst>
                      <a:outerShdw blurRad="38100" dist="38100" dir="2700000" algn="tl">
                        <a:srgbClr val="000000">
                          <a:alpha val="43137"/>
                        </a:srgbClr>
                      </a:outerShdw>
                    </a:effectLst>
                  </a:rPr>
                  <a:t>a</a:t>
                </a:r>
                <a:r>
                  <a:rPr lang="en-US" sz="2400" b="1" dirty="0">
                    <a:effectLst>
                      <a:outerShdw blurRad="38100" dist="38100" dir="2700000" algn="tl">
                        <a:srgbClr val="000000">
                          <a:alpha val="43137"/>
                        </a:srgbClr>
                      </a:outerShdw>
                    </a:effectLst>
                  </a:rPr>
                  <a:t>:</a:t>
                </a:r>
              </a:p>
              <a:p>
                <a:pPr marL="1200150" lvl="1" indent="-742950">
                  <a:buFont typeface="Arial" panose="020B0604020202020204" pitchFamily="34" charset="0"/>
                  <a:buChar char="•"/>
                </a:pPr>
                <a:r>
                  <a:rPr lang="en-US" sz="2400" b="1" dirty="0">
                    <a:effectLst>
                      <a:outerShdw blurRad="38100" dist="38100" dir="2700000" algn="tl">
                        <a:srgbClr val="000000">
                          <a:alpha val="43137"/>
                        </a:srgbClr>
                      </a:outerShdw>
                    </a:effectLst>
                  </a:rPr>
                  <a:t>If </a:t>
                </a:r>
                <a14:m>
                  <m:oMath xmlns:m="http://schemas.openxmlformats.org/officeDocument/2006/math">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&lt;</m:t>
                    </m:r>
                    <m:r>
                      <a:rPr lang="en-US" sz="2400" b="1" i="1" smtClean="0">
                        <a:effectLst>
                          <a:outerShdw blurRad="38100" dist="38100" dir="2700000" algn="tl">
                            <a:srgbClr val="000000">
                              <a:alpha val="43137"/>
                            </a:srgbClr>
                          </a:outerShdw>
                        </a:effectLst>
                        <a:latin typeface="Cambria Math" panose="02040503050406030204" pitchFamily="18" charset="0"/>
                      </a:rPr>
                      <m:t>𝟎</m:t>
                    </m:r>
                    <m:r>
                      <a:rPr lang="en-US" sz="2400" b="1" i="1" smtClean="0">
                        <a:effectLst>
                          <a:outerShdw blurRad="38100" dist="38100" dir="2700000" algn="tl">
                            <a:srgbClr val="000000">
                              <a:alpha val="43137"/>
                            </a:srgbClr>
                          </a:outerShdw>
                        </a:effectLst>
                        <a:latin typeface="Cambria Math" panose="02040503050406030204" pitchFamily="18" charset="0"/>
                      </a:rPr>
                      <m:t> (</m:t>
                    </m:r>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&gt;</m:t>
                    </m:r>
                    <m:r>
                      <a:rPr lang="en-US" sz="2400" b="1" i="1" smtClean="0">
                        <a:effectLst>
                          <a:outerShdw blurRad="38100" dist="38100" dir="2700000" algn="tl">
                            <a:srgbClr val="000000">
                              <a:alpha val="43137"/>
                            </a:srgbClr>
                          </a:outerShdw>
                        </a:effectLst>
                        <a:latin typeface="Cambria Math" panose="02040503050406030204" pitchFamily="18" charset="0"/>
                      </a:rPr>
                      <m:t>𝟎</m:t>
                    </m:r>
                    <m:r>
                      <a:rPr lang="en-US" sz="2400" b="1" i="1" smtClean="0">
                        <a:effectLst>
                          <a:outerShdw blurRad="38100" dist="38100" dir="2700000" algn="tl">
                            <a:srgbClr val="000000">
                              <a:alpha val="43137"/>
                            </a:srgbClr>
                          </a:outerShdw>
                        </a:effectLst>
                        <a:latin typeface="Cambria Math" panose="02040503050406030204" pitchFamily="18" charset="0"/>
                      </a:rPr>
                      <m:t>)</m:t>
                    </m:r>
                  </m:oMath>
                </a14:m>
                <a:r>
                  <a:rPr lang="en-US" sz="2400" b="1" dirty="0">
                    <a:effectLst>
                      <a:outerShdw blurRad="38100" dist="38100" dir="2700000" algn="tl">
                        <a:srgbClr val="000000">
                          <a:alpha val="43137"/>
                        </a:srgbClr>
                      </a:outerShdw>
                    </a:effectLst>
                  </a:rPr>
                  <a:t> for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&gt;</m:t>
                    </m:r>
                    <m:r>
                      <a:rPr lang="en-US" sz="2400" b="1" i="1" smtClean="0">
                        <a:effectLst>
                          <a:outerShdw blurRad="38100" dist="38100" dir="2700000" algn="tl">
                            <a:srgbClr val="000000">
                              <a:alpha val="43137"/>
                            </a:srgbClr>
                          </a:outerShdw>
                        </a:effectLst>
                        <a:latin typeface="Cambria Math" panose="02040503050406030204" pitchFamily="18" charset="0"/>
                      </a:rPr>
                      <m:t>𝒂</m:t>
                    </m:r>
                  </m:oMath>
                </a14:m>
                <a:r>
                  <a:rPr lang="en-US" sz="2400" b="1" dirty="0">
                    <a:effectLst>
                      <a:outerShdw blurRad="38100" dist="38100" dir="2700000" algn="tl">
                        <a:srgbClr val="000000">
                          <a:alpha val="43137"/>
                        </a:srgbClr>
                      </a:outerShdw>
                    </a:effectLst>
                  </a:rPr>
                  <a:t>, then </a:t>
                </a:r>
                <a:r>
                  <a:rPr lang="en-US" sz="2400" b="1" i="1" dirty="0">
                    <a:effectLst>
                      <a:outerShdw blurRad="38100" dist="38100" dir="2700000" algn="tl">
                        <a:srgbClr val="000000">
                          <a:alpha val="43137"/>
                        </a:srgbClr>
                      </a:outerShdw>
                    </a:effectLst>
                  </a:rPr>
                  <a:t>f</a:t>
                </a:r>
                <a:r>
                  <a:rPr lang="en-US" sz="2400" b="1" dirty="0">
                    <a:effectLst>
                      <a:outerShdw blurRad="38100" dist="38100" dir="2700000" algn="tl">
                        <a:srgbClr val="000000">
                          <a:alpha val="43137"/>
                        </a:srgbClr>
                      </a:outerShdw>
                    </a:effectLst>
                  </a:rPr>
                  <a:t> has a RELATIVE MAXIMUM (MINIMUM) value at </a:t>
                </a:r>
                <a:r>
                  <a:rPr lang="en-US" sz="2400" b="1" i="1" dirty="0">
                    <a:effectLst>
                      <a:outerShdw blurRad="38100" dist="38100" dir="2700000" algn="tl">
                        <a:srgbClr val="000000">
                          <a:alpha val="43137"/>
                        </a:srgbClr>
                      </a:outerShdw>
                    </a:effectLst>
                  </a:rPr>
                  <a:t>a.</a:t>
                </a:r>
                <a:r>
                  <a:rPr lang="en-US" sz="2400" b="1" dirty="0">
                    <a:effectLst>
                      <a:outerShdw blurRad="38100" dist="38100" dir="2700000" algn="tl">
                        <a:srgbClr val="000000">
                          <a:alpha val="43137"/>
                        </a:srgbClr>
                      </a:outerShdw>
                    </a:effectLst>
                  </a:rPr>
                  <a:t> </a:t>
                </a:r>
              </a:p>
              <a:p>
                <a:pPr marL="742950" indent="-742950">
                  <a:buFont typeface="+mj-lt"/>
                  <a:buAutoNum type="arabicPeriod"/>
                </a:pPr>
                <a:endParaRPr lang="en-US" sz="1200" b="1" dirty="0">
                  <a:effectLst>
                    <a:outerShdw blurRad="38100" dist="38100" dir="2700000" algn="tl">
                      <a:srgbClr val="000000">
                        <a:alpha val="43137"/>
                      </a:srgbClr>
                    </a:outerShdw>
                  </a:effectLst>
                </a:endParaRPr>
              </a:p>
              <a:p>
                <a:pPr marL="742950" indent="-742950">
                  <a:buFont typeface="+mj-lt"/>
                  <a:buAutoNum type="arabicPeriod"/>
                </a:pPr>
                <a:r>
                  <a:rPr lang="en-US" sz="2400" b="1" dirty="0">
                    <a:effectLst>
                      <a:outerShdw blurRad="38100" dist="38100" dir="2700000" algn="tl">
                        <a:srgbClr val="000000">
                          <a:alpha val="43137"/>
                        </a:srgbClr>
                      </a:outerShdw>
                    </a:effectLst>
                  </a:rPr>
                  <a:t>At a right endpoint </a:t>
                </a:r>
                <a:r>
                  <a:rPr lang="en-US" sz="2400" b="1" i="1" dirty="0">
                    <a:effectLst>
                      <a:outerShdw blurRad="38100" dist="38100" dir="2700000" algn="tl">
                        <a:srgbClr val="000000">
                          <a:alpha val="43137"/>
                        </a:srgbClr>
                      </a:outerShdw>
                    </a:effectLst>
                  </a:rPr>
                  <a:t>b</a:t>
                </a:r>
                <a:r>
                  <a:rPr lang="en-US" sz="2400" b="1" dirty="0">
                    <a:effectLst>
                      <a:outerShdw blurRad="38100" dist="38100" dir="2700000" algn="tl">
                        <a:srgbClr val="000000">
                          <a:alpha val="43137"/>
                        </a:srgbClr>
                      </a:outerShdw>
                    </a:effectLst>
                  </a:rPr>
                  <a:t>:</a:t>
                </a:r>
              </a:p>
              <a:p>
                <a:pPr marL="1200150" lvl="1" indent="-742950">
                  <a:buFont typeface="Arial" panose="020B0604020202020204" pitchFamily="34" charset="0"/>
                  <a:buChar char="•"/>
                </a:pPr>
                <a:r>
                  <a:rPr lang="en-US" sz="2400" b="1" dirty="0">
                    <a:effectLst>
                      <a:outerShdw blurRad="38100" dist="38100" dir="2700000" algn="tl">
                        <a:srgbClr val="000000">
                          <a:alpha val="43137"/>
                        </a:srgbClr>
                      </a:outerShdw>
                    </a:effectLst>
                  </a:rPr>
                  <a:t>If </a:t>
                </a:r>
                <a14:m>
                  <m:oMath xmlns:m="http://schemas.openxmlformats.org/officeDocument/2006/math">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&lt;</m:t>
                    </m:r>
                    <m:r>
                      <a:rPr lang="en-US" sz="2400" b="1" i="1" smtClean="0">
                        <a:effectLst>
                          <a:outerShdw blurRad="38100" dist="38100" dir="2700000" algn="tl">
                            <a:srgbClr val="000000">
                              <a:alpha val="43137"/>
                            </a:srgbClr>
                          </a:outerShdw>
                        </a:effectLst>
                        <a:latin typeface="Cambria Math" panose="02040503050406030204" pitchFamily="18" charset="0"/>
                      </a:rPr>
                      <m:t>𝟎</m:t>
                    </m:r>
                    <m:r>
                      <a:rPr lang="en-US" sz="2400" b="1" i="1" smtClean="0">
                        <a:effectLst>
                          <a:outerShdw blurRad="38100" dist="38100" dir="2700000" algn="tl">
                            <a:srgbClr val="000000">
                              <a:alpha val="43137"/>
                            </a:srgbClr>
                          </a:outerShdw>
                        </a:effectLst>
                        <a:latin typeface="Cambria Math" panose="02040503050406030204" pitchFamily="18" charset="0"/>
                      </a:rPr>
                      <m:t> (</m:t>
                    </m:r>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r>
                          <a:rPr lang="en-US" sz="2400" b="1" i="1" smtClean="0">
                            <a:effectLst>
                              <a:outerShdw blurRad="38100" dist="38100" dir="2700000" algn="tl">
                                <a:srgbClr val="000000">
                                  <a:alpha val="43137"/>
                                </a:srgbClr>
                              </a:outerShdw>
                            </a:effectLst>
                            <a:latin typeface="Cambria Math" panose="02040503050406030204" pitchFamily="18" charset="0"/>
                          </a:rPr>
                          <m:t>𝒇</m:t>
                        </m:r>
                      </m:e>
                      <m:sup>
                        <m:r>
                          <a:rPr lang="en-US" sz="24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&gt;</m:t>
                    </m:r>
                    <m:r>
                      <a:rPr lang="en-US" sz="2400" b="1" i="1" smtClean="0">
                        <a:effectLst>
                          <a:outerShdw blurRad="38100" dist="38100" dir="2700000" algn="tl">
                            <a:srgbClr val="000000">
                              <a:alpha val="43137"/>
                            </a:srgbClr>
                          </a:outerShdw>
                        </a:effectLst>
                        <a:latin typeface="Cambria Math" panose="02040503050406030204" pitchFamily="18" charset="0"/>
                      </a:rPr>
                      <m:t>𝟎</m:t>
                    </m:r>
                    <m:r>
                      <a:rPr lang="en-US" sz="2400" b="1" i="1" smtClean="0">
                        <a:effectLst>
                          <a:outerShdw blurRad="38100" dist="38100" dir="2700000" algn="tl">
                            <a:srgbClr val="000000">
                              <a:alpha val="43137"/>
                            </a:srgbClr>
                          </a:outerShdw>
                        </a:effectLst>
                        <a:latin typeface="Cambria Math" panose="02040503050406030204" pitchFamily="18" charset="0"/>
                      </a:rPr>
                      <m:t>)</m:t>
                    </m:r>
                  </m:oMath>
                </a14:m>
                <a:r>
                  <a:rPr lang="en-US" sz="2400" b="1" dirty="0">
                    <a:effectLst>
                      <a:outerShdw blurRad="38100" dist="38100" dir="2700000" algn="tl">
                        <a:srgbClr val="000000">
                          <a:alpha val="43137"/>
                        </a:srgbClr>
                      </a:outerShdw>
                    </a:effectLst>
                  </a:rPr>
                  <a:t> for </a:t>
                </a:r>
                <a14:m>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&lt;</m:t>
                    </m:r>
                    <m:r>
                      <a:rPr lang="en-US" sz="2400" b="1" i="1" smtClean="0">
                        <a:effectLst>
                          <a:outerShdw blurRad="38100" dist="38100" dir="2700000" algn="tl">
                            <a:srgbClr val="000000">
                              <a:alpha val="43137"/>
                            </a:srgbClr>
                          </a:outerShdw>
                        </a:effectLst>
                        <a:latin typeface="Cambria Math" panose="02040503050406030204" pitchFamily="18" charset="0"/>
                      </a:rPr>
                      <m:t>𝒃</m:t>
                    </m:r>
                  </m:oMath>
                </a14:m>
                <a:r>
                  <a:rPr lang="en-US" sz="2400" b="1" dirty="0">
                    <a:effectLst>
                      <a:outerShdw blurRad="38100" dist="38100" dir="2700000" algn="tl">
                        <a:srgbClr val="000000">
                          <a:alpha val="43137"/>
                        </a:srgbClr>
                      </a:outerShdw>
                    </a:effectLst>
                  </a:rPr>
                  <a:t>, then </a:t>
                </a:r>
                <a:r>
                  <a:rPr lang="en-US" sz="2400" b="1" i="1" dirty="0">
                    <a:effectLst>
                      <a:outerShdw blurRad="38100" dist="38100" dir="2700000" algn="tl">
                        <a:srgbClr val="000000">
                          <a:alpha val="43137"/>
                        </a:srgbClr>
                      </a:outerShdw>
                    </a:effectLst>
                  </a:rPr>
                  <a:t>f</a:t>
                </a:r>
                <a:r>
                  <a:rPr lang="en-US" sz="2400" b="1" dirty="0">
                    <a:effectLst>
                      <a:outerShdw blurRad="38100" dist="38100" dir="2700000" algn="tl">
                        <a:srgbClr val="000000">
                          <a:alpha val="43137"/>
                        </a:srgbClr>
                      </a:outerShdw>
                    </a:effectLst>
                  </a:rPr>
                  <a:t> has a RELATIVE MINIMUM (MAXIMMUM) value at </a:t>
                </a:r>
                <a:r>
                  <a:rPr lang="en-US" sz="2400" b="1" i="1" dirty="0">
                    <a:effectLst>
                      <a:outerShdw blurRad="38100" dist="38100" dir="2700000" algn="tl">
                        <a:srgbClr val="000000">
                          <a:alpha val="43137"/>
                        </a:srgbClr>
                      </a:outerShdw>
                    </a:effectLst>
                  </a:rPr>
                  <a:t>b.</a:t>
                </a:r>
                <a:r>
                  <a:rPr lang="en-US" sz="2400" b="1" dirty="0">
                    <a:effectLst>
                      <a:outerShdw blurRad="38100" dist="38100" dir="2700000" algn="tl">
                        <a:srgbClr val="000000">
                          <a:alpha val="43137"/>
                        </a:srgbClr>
                      </a:outerShdw>
                    </a:effectLst>
                  </a:rPr>
                  <a:t> </a:t>
                </a:r>
              </a:p>
            </p:txBody>
          </p:sp>
        </mc:Choice>
        <mc:Fallback xmlns="">
          <p:sp>
            <p:nvSpPr>
              <p:cNvPr id="8" name="TextBox 7">
                <a:extLst>
                  <a:ext uri="{FF2B5EF4-FFF2-40B4-BE49-F238E27FC236}">
                    <a16:creationId xmlns:a16="http://schemas.microsoft.com/office/drawing/2014/main" id="{B317F577-BA28-9744-0117-30B88014BC71}"/>
                  </a:ext>
                </a:extLst>
              </p:cNvPr>
              <p:cNvSpPr txBox="1">
                <a:spLocks noRot="1" noChangeAspect="1" noMove="1" noResize="1" noEditPoints="1" noAdjustHandles="1" noChangeArrowheads="1" noChangeShapeType="1" noTextEdit="1"/>
              </p:cNvSpPr>
              <p:nvPr/>
            </p:nvSpPr>
            <p:spPr>
              <a:xfrm>
                <a:off x="1" y="890880"/>
                <a:ext cx="12191999" cy="5293757"/>
              </a:xfrm>
              <a:prstGeom prst="rect">
                <a:avLst/>
              </a:prstGeom>
              <a:blipFill>
                <a:blip r:embed="rId2"/>
                <a:stretch>
                  <a:fillRect l="-850" t="-1151" r="-850" b="-2186"/>
                </a:stretch>
              </a:blipFill>
            </p:spPr>
            <p:txBody>
              <a:bodyPr/>
              <a:lstStyle/>
              <a:p>
                <a:r>
                  <a:rPr lang="en-US">
                    <a:noFill/>
                  </a:rPr>
                  <a:t> </a:t>
                </a:r>
              </a:p>
            </p:txBody>
          </p:sp>
        </mc:Fallback>
      </mc:AlternateContent>
    </p:spTree>
    <p:extLst>
      <p:ext uri="{BB962C8B-B14F-4D97-AF65-F5344CB8AC3E}">
        <p14:creationId xmlns:p14="http://schemas.microsoft.com/office/powerpoint/2010/main" val="83863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1" y="0"/>
                <a:ext cx="12192001" cy="2369880"/>
              </a:xfrm>
              <a:prstGeom prst="rect">
                <a:avLst/>
              </a:prstGeom>
              <a:noFill/>
            </p:spPr>
            <p:txBody>
              <a:bodyPr wrap="square" rtlCol="0">
                <a:spAutoFit/>
              </a:bodyPr>
              <a:lstStyle/>
              <a:p>
                <a:r>
                  <a:rPr lang="en-US" sz="3200" b="1" dirty="0">
                    <a:effectLst>
                      <a:outerShdw blurRad="38100" dist="38100" dir="2700000" algn="tl">
                        <a:srgbClr val="000000">
                          <a:alpha val="43137"/>
                        </a:srgbClr>
                      </a:outerShdw>
                    </a:effectLst>
                  </a:rPr>
                  <a:t>Ex. 1) For each problem, (a) find the critical numbers of (if any), (b) find the open interval(s) on which the function is increasing or decreasing, (c) apply the First Derivative Test to identify all relative extrema.</a:t>
                </a:r>
              </a:p>
              <a:p>
                <a:pPr algn="ctr"/>
                <a:r>
                  <a:rPr lang="en-US" sz="4800" b="1" dirty="0">
                    <a:effectLst>
                      <a:outerShdw blurRad="38100" dist="38100" dir="2700000" algn="tl">
                        <a:srgbClr val="000000">
                          <a:alpha val="43137"/>
                        </a:srgbClr>
                      </a:outerShdw>
                    </a:effectLst>
                  </a:rPr>
                  <a:t>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𝒙</m:t>
                        </m:r>
                      </m:e>
                    </m:d>
                    <m:r>
                      <a:rPr lang="en-US" sz="4000" b="1" i="1" smtClean="0">
                        <a:effectLst>
                          <a:outerShdw blurRad="38100" dist="38100" dir="2700000" algn="tl">
                            <a:srgbClr val="000000">
                              <a:alpha val="43137"/>
                            </a:srgbClr>
                          </a:outerShdw>
                        </a:effectLst>
                        <a:latin typeface="Cambria Math" panose="02040503050406030204" pitchFamily="18" charset="0"/>
                      </a:rPr>
                      <m:t>=</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𝒙</m:t>
                        </m:r>
                      </m:e>
                      <m:sup>
                        <m:r>
                          <a:rPr lang="en-US" sz="4000" b="1" i="1" smtClean="0">
                            <a:effectLst>
                              <a:outerShdw blurRad="38100" dist="38100" dir="2700000" algn="tl">
                                <a:srgbClr val="000000">
                                  <a:alpha val="43137"/>
                                </a:srgbClr>
                              </a:outerShdw>
                            </a:effectLst>
                            <a:latin typeface="Cambria Math" panose="02040503050406030204" pitchFamily="18" charset="0"/>
                          </a:rPr>
                          <m:t>𝟐</m:t>
                        </m:r>
                      </m:sup>
                    </m:sSup>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𝟔</m:t>
                    </m:r>
                    <m:r>
                      <a:rPr lang="en-US" sz="4000" b="1" i="1" smtClean="0">
                        <a:effectLst>
                          <a:outerShdw blurRad="38100" dist="38100" dir="2700000" algn="tl">
                            <a:srgbClr val="000000">
                              <a:alpha val="43137"/>
                            </a:srgbClr>
                          </a:outerShdw>
                        </a:effectLst>
                        <a:latin typeface="Cambria Math" panose="02040503050406030204" pitchFamily="18" charset="0"/>
                      </a:rPr>
                      <m:t>𝒙</m:t>
                    </m:r>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𝟏𝟏</m:t>
                    </m:r>
                  </m:oMath>
                </a14:m>
                <a:endParaRPr lang="en-US" sz="4400" b="1" dirty="0">
                  <a:effectLst>
                    <a:outerShdw blurRad="38100" dist="38100" dir="2700000" algn="tl">
                      <a:srgbClr val="000000">
                        <a:alpha val="43137"/>
                      </a:srgbClr>
                    </a:outerShdw>
                  </a:effectLst>
                </a:endParaRP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 y="0"/>
                <a:ext cx="12192001" cy="2369880"/>
              </a:xfrm>
              <a:prstGeom prst="rect">
                <a:avLst/>
              </a:prstGeom>
              <a:blipFill>
                <a:blip r:embed="rId2"/>
                <a:stretch>
                  <a:fillRect l="-1350" t="-3599" r="-1900"/>
                </a:stretch>
              </a:blipFill>
            </p:spPr>
            <p:txBody>
              <a:bodyPr/>
              <a:lstStyle/>
              <a:p>
                <a:r>
                  <a:rPr lang="en-US">
                    <a:noFill/>
                  </a:rPr>
                  <a:t> </a:t>
                </a:r>
              </a:p>
            </p:txBody>
          </p:sp>
        </mc:Fallback>
      </mc:AlternateContent>
    </p:spTree>
    <p:extLst>
      <p:ext uri="{BB962C8B-B14F-4D97-AF65-F5344CB8AC3E}">
        <p14:creationId xmlns:p14="http://schemas.microsoft.com/office/powerpoint/2010/main" val="3559811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1" y="0"/>
                <a:ext cx="12192001" cy="2458815"/>
              </a:xfrm>
              <a:prstGeom prst="rect">
                <a:avLst/>
              </a:prstGeom>
              <a:noFill/>
            </p:spPr>
            <p:txBody>
              <a:bodyPr wrap="square" rtlCol="0">
                <a:spAutoFit/>
              </a:bodyPr>
              <a:lstStyle/>
              <a:p>
                <a:r>
                  <a:rPr lang="en-US" sz="3200" b="1" dirty="0">
                    <a:effectLst>
                      <a:outerShdw blurRad="38100" dist="38100" dir="2700000" algn="tl">
                        <a:srgbClr val="000000">
                          <a:alpha val="43137"/>
                        </a:srgbClr>
                      </a:outerShdw>
                    </a:effectLst>
                  </a:rPr>
                  <a:t>Ex. 2) For each problem, (a) find the critical numbers of (if any), (b) find the open interval(s) on which the function is increasing or decreasing, (c) apply the First Derivative Test to identify all relative extrema.</a:t>
                </a:r>
              </a:p>
              <a:p>
                <a:pPr algn="ctr"/>
                <a:r>
                  <a:rPr lang="en-US" sz="4800" b="1" dirty="0">
                    <a:effectLst>
                      <a:outerShdw blurRad="38100" dist="38100" dir="2700000" algn="tl">
                        <a:srgbClr val="000000">
                          <a:alpha val="43137"/>
                        </a:srgbClr>
                      </a:outerShdw>
                    </a:effectLst>
                  </a:rPr>
                  <a:t>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𝒙</m:t>
                        </m:r>
                      </m:e>
                    </m:d>
                    <m:r>
                      <a:rPr lang="en-US" sz="4000" b="1" i="1" smtClean="0">
                        <a:effectLst>
                          <a:outerShdw blurRad="38100" dist="38100" dir="2700000" algn="tl">
                            <a:srgbClr val="000000">
                              <a:alpha val="43137"/>
                            </a:srgbClr>
                          </a:outerShdw>
                        </a:effectLst>
                        <a:latin typeface="Cambria Math" panose="02040503050406030204" pitchFamily="18" charset="0"/>
                      </a:rPr>
                      <m:t>=</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𝒙</m:t>
                            </m:r>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𝟓</m:t>
                            </m:r>
                          </m:e>
                        </m:d>
                      </m:e>
                      <m:sup>
                        <m:f>
                          <m:fPr>
                            <m:ctrlPr>
                              <a:rPr lang="en-US" sz="4000" b="1" i="1" smtClean="0">
                                <a:effectLst>
                                  <a:outerShdw blurRad="38100" dist="38100" dir="2700000" algn="tl">
                                    <a:srgbClr val="000000">
                                      <a:alpha val="43137"/>
                                    </a:srgbClr>
                                  </a:outerShdw>
                                </a:effectLst>
                                <a:latin typeface="Cambria Math" panose="02040503050406030204" pitchFamily="18" charset="0"/>
                              </a:rPr>
                            </m:ctrlPr>
                          </m:fPr>
                          <m:num>
                            <m:r>
                              <a:rPr lang="en-US" sz="4000" b="1" i="1" smtClean="0">
                                <a:effectLst>
                                  <a:outerShdw blurRad="38100" dist="38100" dir="2700000" algn="tl">
                                    <a:srgbClr val="000000">
                                      <a:alpha val="43137"/>
                                    </a:srgbClr>
                                  </a:outerShdw>
                                </a:effectLst>
                                <a:latin typeface="Cambria Math" panose="02040503050406030204" pitchFamily="18" charset="0"/>
                              </a:rPr>
                              <m:t>𝟐</m:t>
                            </m:r>
                          </m:num>
                          <m:den>
                            <m:r>
                              <a:rPr lang="en-US" sz="4000" b="1" i="1" smtClean="0">
                                <a:effectLst>
                                  <a:outerShdw blurRad="38100" dist="38100" dir="2700000" algn="tl">
                                    <a:srgbClr val="000000">
                                      <a:alpha val="43137"/>
                                    </a:srgbClr>
                                  </a:outerShdw>
                                </a:effectLst>
                                <a:latin typeface="Cambria Math" panose="02040503050406030204" pitchFamily="18" charset="0"/>
                              </a:rPr>
                              <m:t>𝟑</m:t>
                            </m:r>
                          </m:den>
                        </m:f>
                      </m:sup>
                    </m:sSup>
                  </m:oMath>
                </a14:m>
                <a:endParaRPr lang="en-US" sz="4400" b="1" dirty="0">
                  <a:effectLst>
                    <a:outerShdw blurRad="38100" dist="38100" dir="2700000" algn="tl">
                      <a:srgbClr val="000000">
                        <a:alpha val="43137"/>
                      </a:srgbClr>
                    </a:outerShdw>
                  </a:effectLst>
                </a:endParaRP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 y="0"/>
                <a:ext cx="12192001" cy="2458815"/>
              </a:xfrm>
              <a:prstGeom prst="rect">
                <a:avLst/>
              </a:prstGeom>
              <a:blipFill>
                <a:blip r:embed="rId2"/>
                <a:stretch>
                  <a:fillRect l="-1350" t="-3474" r="-1900"/>
                </a:stretch>
              </a:blipFill>
            </p:spPr>
            <p:txBody>
              <a:bodyPr/>
              <a:lstStyle/>
              <a:p>
                <a:r>
                  <a:rPr lang="en-US">
                    <a:noFill/>
                  </a:rPr>
                  <a:t> </a:t>
                </a:r>
              </a:p>
            </p:txBody>
          </p:sp>
        </mc:Fallback>
      </mc:AlternateContent>
    </p:spTree>
    <p:extLst>
      <p:ext uri="{BB962C8B-B14F-4D97-AF65-F5344CB8AC3E}">
        <p14:creationId xmlns:p14="http://schemas.microsoft.com/office/powerpoint/2010/main" val="211737957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2399</TotalTime>
  <Words>597</Words>
  <Application>Microsoft Office PowerPoint</Application>
  <PresentationFormat>Widescreen</PresentationFormat>
  <Paragraphs>37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Cambria Math</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Kuniega</dc:creator>
  <cp:lastModifiedBy>Michael Kuniega</cp:lastModifiedBy>
  <cp:revision>5</cp:revision>
  <dcterms:created xsi:type="dcterms:W3CDTF">2022-12-28T03:08:26Z</dcterms:created>
  <dcterms:modified xsi:type="dcterms:W3CDTF">2023-01-22T04:44:48Z</dcterms:modified>
</cp:coreProperties>
</file>